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62" r:id="rId2"/>
    <p:sldId id="263" r:id="rId3"/>
    <p:sldId id="267" r:id="rId4"/>
    <p:sldId id="268" r:id="rId5"/>
    <p:sldId id="269" r:id="rId6"/>
    <p:sldId id="270" r:id="rId7"/>
    <p:sldId id="265" r:id="rId8"/>
    <p:sldId id="266"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742"/>
    <a:srgbClr val="FFB601"/>
    <a:srgbClr val="E2A100"/>
    <a:srgbClr val="FEB500"/>
    <a:srgbClr val="68E6EF"/>
    <a:srgbClr val="FBC2CD"/>
    <a:srgbClr val="E7907C"/>
    <a:srgbClr val="CC9200"/>
    <a:srgbClr val="9E7100"/>
    <a:srgbClr val="C5C8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91" autoAdjust="0"/>
    <p:restoredTop sz="94282" autoAdjust="0"/>
  </p:normalViewPr>
  <p:slideViewPr>
    <p:cSldViewPr snapToGrid="0">
      <p:cViewPr varScale="1">
        <p:scale>
          <a:sx n="106" d="100"/>
          <a:sy n="106" d="100"/>
        </p:scale>
        <p:origin x="666"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63FC6B-E329-4963-9AE3-D0BBE0642ADF}" type="datetimeFigureOut">
              <a:rPr lang="zh-CN" altLang="en-US" smtClean="0"/>
              <a:t>2024/4/21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ADB06-E95F-4628-884D-FF57A6238F87}" type="slidenum">
              <a:rPr lang="zh-CN" altLang="en-US" smtClean="0"/>
              <a:t>‹#›</a:t>
            </a:fld>
            <a:endParaRPr lang="zh-CN" altLang="en-US"/>
          </a:p>
        </p:txBody>
      </p:sp>
    </p:spTree>
    <p:extLst>
      <p:ext uri="{BB962C8B-B14F-4D97-AF65-F5344CB8AC3E}">
        <p14:creationId xmlns:p14="http://schemas.microsoft.com/office/powerpoint/2010/main" val="1390591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6ADB06-E95F-4628-884D-FF57A6238F87}" type="slidenum">
              <a:rPr lang="zh-CN" altLang="en-US" smtClean="0"/>
              <a:t>5</a:t>
            </a:fld>
            <a:endParaRPr lang="zh-CN" altLang="en-US"/>
          </a:p>
        </p:txBody>
      </p:sp>
    </p:spTree>
    <p:extLst>
      <p:ext uri="{BB962C8B-B14F-4D97-AF65-F5344CB8AC3E}">
        <p14:creationId xmlns:p14="http://schemas.microsoft.com/office/powerpoint/2010/main" val="127535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6ADB06-E95F-4628-884D-FF57A6238F87}" type="slidenum">
              <a:rPr lang="zh-CN" altLang="en-US" smtClean="0"/>
              <a:t>6</a:t>
            </a:fld>
            <a:endParaRPr lang="zh-CN" altLang="en-US"/>
          </a:p>
        </p:txBody>
      </p:sp>
    </p:spTree>
    <p:extLst>
      <p:ext uri="{BB962C8B-B14F-4D97-AF65-F5344CB8AC3E}">
        <p14:creationId xmlns:p14="http://schemas.microsoft.com/office/powerpoint/2010/main" val="2184214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10478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388364"/>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9D25E4-0AEE-4E77-99AE-A033FD004C9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7BC68616-BC88-4E90-9446-6E0AA02F299F}"/>
              </a:ext>
            </a:extLst>
          </p:cNvPr>
          <p:cNvSpPr/>
          <p:nvPr/>
        </p:nvSpPr>
        <p:spPr>
          <a:xfrm>
            <a:off x="0" y="0"/>
            <a:ext cx="6351421"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110514"/>
              <a:gd name="connsiteY0" fmla="*/ 0 h 6858000"/>
              <a:gd name="connsiteX1" fmla="*/ 6096000 w 6110514"/>
              <a:gd name="connsiteY1" fmla="*/ 0 h 6858000"/>
              <a:gd name="connsiteX2" fmla="*/ 6110514 w 6110514"/>
              <a:gd name="connsiteY2" fmla="*/ 1828800 h 6858000"/>
              <a:gd name="connsiteX3" fmla="*/ 6096000 w 6110514"/>
              <a:gd name="connsiteY3" fmla="*/ 6858000 h 6858000"/>
              <a:gd name="connsiteX4" fmla="*/ 0 w 6110514"/>
              <a:gd name="connsiteY4" fmla="*/ 6858000 h 6858000"/>
              <a:gd name="connsiteX5" fmla="*/ 0 w 6110514"/>
              <a:gd name="connsiteY5" fmla="*/ 0 h 6858000"/>
              <a:gd name="connsiteX0" fmla="*/ 0 w 6226629"/>
              <a:gd name="connsiteY0" fmla="*/ 0 h 6858000"/>
              <a:gd name="connsiteX1" fmla="*/ 6096000 w 6226629"/>
              <a:gd name="connsiteY1" fmla="*/ 0 h 6858000"/>
              <a:gd name="connsiteX2" fmla="*/ 6110514 w 6226629"/>
              <a:gd name="connsiteY2" fmla="*/ 1828800 h 6858000"/>
              <a:gd name="connsiteX3" fmla="*/ 6226629 w 6226629"/>
              <a:gd name="connsiteY3" fmla="*/ 3135086 h 6858000"/>
              <a:gd name="connsiteX4" fmla="*/ 6096000 w 6226629"/>
              <a:gd name="connsiteY4" fmla="*/ 6858000 h 6858000"/>
              <a:gd name="connsiteX5" fmla="*/ 0 w 6226629"/>
              <a:gd name="connsiteY5" fmla="*/ 6858000 h 6858000"/>
              <a:gd name="connsiteX6" fmla="*/ 0 w 6226629"/>
              <a:gd name="connsiteY6" fmla="*/ 0 h 6858000"/>
              <a:gd name="connsiteX0" fmla="*/ 0 w 6226629"/>
              <a:gd name="connsiteY0" fmla="*/ 0 h 6858000"/>
              <a:gd name="connsiteX1" fmla="*/ 6096000 w 6226629"/>
              <a:gd name="connsiteY1" fmla="*/ 0 h 6858000"/>
              <a:gd name="connsiteX2" fmla="*/ 6110514 w 6226629"/>
              <a:gd name="connsiteY2" fmla="*/ 1828800 h 6858000"/>
              <a:gd name="connsiteX3" fmla="*/ 6226629 w 6226629"/>
              <a:gd name="connsiteY3" fmla="*/ 3135086 h 6858000"/>
              <a:gd name="connsiteX4" fmla="*/ 5936343 w 6226629"/>
              <a:gd name="connsiteY4" fmla="*/ 6241143 h 6858000"/>
              <a:gd name="connsiteX5" fmla="*/ 6096000 w 6226629"/>
              <a:gd name="connsiteY5" fmla="*/ 6858000 h 6858000"/>
              <a:gd name="connsiteX6" fmla="*/ 0 w 6226629"/>
              <a:gd name="connsiteY6" fmla="*/ 6858000 h 6858000"/>
              <a:gd name="connsiteX7" fmla="*/ 0 w 6226629"/>
              <a:gd name="connsiteY7" fmla="*/ 0 h 6858000"/>
              <a:gd name="connsiteX0" fmla="*/ 0 w 6338216"/>
              <a:gd name="connsiteY0" fmla="*/ 0 h 6858000"/>
              <a:gd name="connsiteX1" fmla="*/ 6096000 w 6338216"/>
              <a:gd name="connsiteY1" fmla="*/ 0 h 6858000"/>
              <a:gd name="connsiteX2" fmla="*/ 6110514 w 6338216"/>
              <a:gd name="connsiteY2" fmla="*/ 1828800 h 6858000"/>
              <a:gd name="connsiteX3" fmla="*/ 6226629 w 6338216"/>
              <a:gd name="connsiteY3" fmla="*/ 3135086 h 6858000"/>
              <a:gd name="connsiteX4" fmla="*/ 6328229 w 6338216"/>
              <a:gd name="connsiteY4" fmla="*/ 4180114 h 6858000"/>
              <a:gd name="connsiteX5" fmla="*/ 5936343 w 6338216"/>
              <a:gd name="connsiteY5" fmla="*/ 6241143 h 6858000"/>
              <a:gd name="connsiteX6" fmla="*/ 6096000 w 6338216"/>
              <a:gd name="connsiteY6" fmla="*/ 6858000 h 6858000"/>
              <a:gd name="connsiteX7" fmla="*/ 0 w 6338216"/>
              <a:gd name="connsiteY7" fmla="*/ 6858000 h 6858000"/>
              <a:gd name="connsiteX8" fmla="*/ 0 w 6338216"/>
              <a:gd name="connsiteY8" fmla="*/ 0 h 6858000"/>
              <a:gd name="connsiteX0" fmla="*/ 0 w 6338216"/>
              <a:gd name="connsiteY0" fmla="*/ 0 h 6858000"/>
              <a:gd name="connsiteX1" fmla="*/ 6096000 w 6338216"/>
              <a:gd name="connsiteY1" fmla="*/ 0 h 6858000"/>
              <a:gd name="connsiteX2" fmla="*/ 6110514 w 6338216"/>
              <a:gd name="connsiteY2" fmla="*/ 1828800 h 6858000"/>
              <a:gd name="connsiteX3" fmla="*/ 6226629 w 6338216"/>
              <a:gd name="connsiteY3" fmla="*/ 3135086 h 6858000"/>
              <a:gd name="connsiteX4" fmla="*/ 6328229 w 6338216"/>
              <a:gd name="connsiteY4" fmla="*/ 4180114 h 6858000"/>
              <a:gd name="connsiteX5" fmla="*/ 5994400 w 6338216"/>
              <a:gd name="connsiteY5" fmla="*/ 5297714 h 6858000"/>
              <a:gd name="connsiteX6" fmla="*/ 6096000 w 6338216"/>
              <a:gd name="connsiteY6" fmla="*/ 6858000 h 6858000"/>
              <a:gd name="connsiteX7" fmla="*/ 0 w 6338216"/>
              <a:gd name="connsiteY7" fmla="*/ 6858000 h 6858000"/>
              <a:gd name="connsiteX8" fmla="*/ 0 w 6338216"/>
              <a:gd name="connsiteY8" fmla="*/ 0 h 6858000"/>
              <a:gd name="connsiteX0" fmla="*/ 0 w 6338216"/>
              <a:gd name="connsiteY0" fmla="*/ 0 h 6858000"/>
              <a:gd name="connsiteX1" fmla="*/ 6096000 w 6338216"/>
              <a:gd name="connsiteY1" fmla="*/ 0 h 6858000"/>
              <a:gd name="connsiteX2" fmla="*/ 6110514 w 6338216"/>
              <a:gd name="connsiteY2" fmla="*/ 1828800 h 6858000"/>
              <a:gd name="connsiteX3" fmla="*/ 6226629 w 6338216"/>
              <a:gd name="connsiteY3" fmla="*/ 3135086 h 6858000"/>
              <a:gd name="connsiteX4" fmla="*/ 6328229 w 6338216"/>
              <a:gd name="connsiteY4" fmla="*/ 4180114 h 6858000"/>
              <a:gd name="connsiteX5" fmla="*/ 5994400 w 6338216"/>
              <a:gd name="connsiteY5" fmla="*/ 5297714 h 6858000"/>
              <a:gd name="connsiteX6" fmla="*/ 6212113 w 6338216"/>
              <a:gd name="connsiteY6" fmla="*/ 6342743 h 6858000"/>
              <a:gd name="connsiteX7" fmla="*/ 6096000 w 6338216"/>
              <a:gd name="connsiteY7" fmla="*/ 6858000 h 6858000"/>
              <a:gd name="connsiteX8" fmla="*/ 0 w 6338216"/>
              <a:gd name="connsiteY8" fmla="*/ 6858000 h 6858000"/>
              <a:gd name="connsiteX9" fmla="*/ 0 w 6338216"/>
              <a:gd name="connsiteY9" fmla="*/ 0 h 6858000"/>
              <a:gd name="connsiteX0" fmla="*/ 0 w 6338216"/>
              <a:gd name="connsiteY0" fmla="*/ 0 h 6858000"/>
              <a:gd name="connsiteX1" fmla="*/ 6096000 w 6338216"/>
              <a:gd name="connsiteY1" fmla="*/ 0 h 6858000"/>
              <a:gd name="connsiteX2" fmla="*/ 6110514 w 6338216"/>
              <a:gd name="connsiteY2" fmla="*/ 1828800 h 6858000"/>
              <a:gd name="connsiteX3" fmla="*/ 6226629 w 6338216"/>
              <a:gd name="connsiteY3" fmla="*/ 3135086 h 6858000"/>
              <a:gd name="connsiteX4" fmla="*/ 6328229 w 6338216"/>
              <a:gd name="connsiteY4" fmla="*/ 4180114 h 6858000"/>
              <a:gd name="connsiteX5" fmla="*/ 6125028 w 6338216"/>
              <a:gd name="connsiteY5" fmla="*/ 5283199 h 6858000"/>
              <a:gd name="connsiteX6" fmla="*/ 6212113 w 6338216"/>
              <a:gd name="connsiteY6" fmla="*/ 6342743 h 6858000"/>
              <a:gd name="connsiteX7" fmla="*/ 6096000 w 6338216"/>
              <a:gd name="connsiteY7" fmla="*/ 6858000 h 6858000"/>
              <a:gd name="connsiteX8" fmla="*/ 0 w 6338216"/>
              <a:gd name="connsiteY8" fmla="*/ 6858000 h 6858000"/>
              <a:gd name="connsiteX9" fmla="*/ 0 w 6338216"/>
              <a:gd name="connsiteY9" fmla="*/ 0 h 6858000"/>
              <a:gd name="connsiteX0" fmla="*/ 0 w 6338216"/>
              <a:gd name="connsiteY0" fmla="*/ 0 h 6858000"/>
              <a:gd name="connsiteX1" fmla="*/ 6096000 w 6338216"/>
              <a:gd name="connsiteY1" fmla="*/ 0 h 6858000"/>
              <a:gd name="connsiteX2" fmla="*/ 6110514 w 6338216"/>
              <a:gd name="connsiteY2" fmla="*/ 1828800 h 6858000"/>
              <a:gd name="connsiteX3" fmla="*/ 6226629 w 6338216"/>
              <a:gd name="connsiteY3" fmla="*/ 3135086 h 6858000"/>
              <a:gd name="connsiteX4" fmla="*/ 6328229 w 6338216"/>
              <a:gd name="connsiteY4" fmla="*/ 4180114 h 6858000"/>
              <a:gd name="connsiteX5" fmla="*/ 6125028 w 6338216"/>
              <a:gd name="connsiteY5" fmla="*/ 5283199 h 6858000"/>
              <a:gd name="connsiteX6" fmla="*/ 6313713 w 6338216"/>
              <a:gd name="connsiteY6" fmla="*/ 6357257 h 6858000"/>
              <a:gd name="connsiteX7" fmla="*/ 6096000 w 6338216"/>
              <a:gd name="connsiteY7" fmla="*/ 6858000 h 6858000"/>
              <a:gd name="connsiteX8" fmla="*/ 0 w 6338216"/>
              <a:gd name="connsiteY8" fmla="*/ 6858000 h 6858000"/>
              <a:gd name="connsiteX9" fmla="*/ 0 w 6338216"/>
              <a:gd name="connsiteY9" fmla="*/ 0 h 6858000"/>
              <a:gd name="connsiteX0" fmla="*/ 0 w 6338216"/>
              <a:gd name="connsiteY0" fmla="*/ 0 h 6858000"/>
              <a:gd name="connsiteX1" fmla="*/ 6096000 w 6338216"/>
              <a:gd name="connsiteY1" fmla="*/ 0 h 6858000"/>
              <a:gd name="connsiteX2" fmla="*/ 6154057 w 6338216"/>
              <a:gd name="connsiteY2" fmla="*/ 1814286 h 6858000"/>
              <a:gd name="connsiteX3" fmla="*/ 6226629 w 6338216"/>
              <a:gd name="connsiteY3" fmla="*/ 3135086 h 6858000"/>
              <a:gd name="connsiteX4" fmla="*/ 6328229 w 6338216"/>
              <a:gd name="connsiteY4" fmla="*/ 4180114 h 6858000"/>
              <a:gd name="connsiteX5" fmla="*/ 6125028 w 6338216"/>
              <a:gd name="connsiteY5" fmla="*/ 5283199 h 6858000"/>
              <a:gd name="connsiteX6" fmla="*/ 6313713 w 6338216"/>
              <a:gd name="connsiteY6" fmla="*/ 6357257 h 6858000"/>
              <a:gd name="connsiteX7" fmla="*/ 6096000 w 6338216"/>
              <a:gd name="connsiteY7" fmla="*/ 6858000 h 6858000"/>
              <a:gd name="connsiteX8" fmla="*/ 0 w 6338216"/>
              <a:gd name="connsiteY8" fmla="*/ 6858000 h 6858000"/>
              <a:gd name="connsiteX9" fmla="*/ 0 w 6338216"/>
              <a:gd name="connsiteY9" fmla="*/ 0 h 6858000"/>
              <a:gd name="connsiteX0" fmla="*/ 0 w 6338216"/>
              <a:gd name="connsiteY0" fmla="*/ 0 h 6858000"/>
              <a:gd name="connsiteX1" fmla="*/ 6096000 w 6338216"/>
              <a:gd name="connsiteY1" fmla="*/ 0 h 6858000"/>
              <a:gd name="connsiteX2" fmla="*/ 6154057 w 6338216"/>
              <a:gd name="connsiteY2" fmla="*/ 1814286 h 6858000"/>
              <a:gd name="connsiteX3" fmla="*/ 6226629 w 6338216"/>
              <a:gd name="connsiteY3" fmla="*/ 3135086 h 6858000"/>
              <a:gd name="connsiteX4" fmla="*/ 6328229 w 6338216"/>
              <a:gd name="connsiteY4" fmla="*/ 4180114 h 6858000"/>
              <a:gd name="connsiteX5" fmla="*/ 6125028 w 6338216"/>
              <a:gd name="connsiteY5" fmla="*/ 5283199 h 6858000"/>
              <a:gd name="connsiteX6" fmla="*/ 6313713 w 6338216"/>
              <a:gd name="connsiteY6" fmla="*/ 6357257 h 6858000"/>
              <a:gd name="connsiteX7" fmla="*/ 6096000 w 6338216"/>
              <a:gd name="connsiteY7" fmla="*/ 6858000 h 6858000"/>
              <a:gd name="connsiteX8" fmla="*/ 0 w 6338216"/>
              <a:gd name="connsiteY8" fmla="*/ 6858000 h 6858000"/>
              <a:gd name="connsiteX9" fmla="*/ 0 w 6338216"/>
              <a:gd name="connsiteY9" fmla="*/ 0 h 6858000"/>
              <a:gd name="connsiteX0" fmla="*/ 0 w 6345126"/>
              <a:gd name="connsiteY0" fmla="*/ 0 h 6858000"/>
              <a:gd name="connsiteX1" fmla="*/ 6096000 w 6345126"/>
              <a:gd name="connsiteY1" fmla="*/ 0 h 6858000"/>
              <a:gd name="connsiteX2" fmla="*/ 6154057 w 6345126"/>
              <a:gd name="connsiteY2" fmla="*/ 1814286 h 6858000"/>
              <a:gd name="connsiteX3" fmla="*/ 6299201 w 6345126"/>
              <a:gd name="connsiteY3" fmla="*/ 3120571 h 6858000"/>
              <a:gd name="connsiteX4" fmla="*/ 6328229 w 6345126"/>
              <a:gd name="connsiteY4" fmla="*/ 4180114 h 6858000"/>
              <a:gd name="connsiteX5" fmla="*/ 6125028 w 6345126"/>
              <a:gd name="connsiteY5" fmla="*/ 5283199 h 6858000"/>
              <a:gd name="connsiteX6" fmla="*/ 6313713 w 6345126"/>
              <a:gd name="connsiteY6" fmla="*/ 6357257 h 6858000"/>
              <a:gd name="connsiteX7" fmla="*/ 6096000 w 6345126"/>
              <a:gd name="connsiteY7" fmla="*/ 6858000 h 6858000"/>
              <a:gd name="connsiteX8" fmla="*/ 0 w 6345126"/>
              <a:gd name="connsiteY8" fmla="*/ 6858000 h 6858000"/>
              <a:gd name="connsiteX9" fmla="*/ 0 w 6345126"/>
              <a:gd name="connsiteY9" fmla="*/ 0 h 6858000"/>
              <a:gd name="connsiteX0" fmla="*/ 0 w 6345126"/>
              <a:gd name="connsiteY0" fmla="*/ 0 h 6858000"/>
              <a:gd name="connsiteX1" fmla="*/ 6096000 w 6345126"/>
              <a:gd name="connsiteY1" fmla="*/ 0 h 6858000"/>
              <a:gd name="connsiteX2" fmla="*/ 6270171 w 6345126"/>
              <a:gd name="connsiteY2" fmla="*/ 1770743 h 6858000"/>
              <a:gd name="connsiteX3" fmla="*/ 6299201 w 6345126"/>
              <a:gd name="connsiteY3" fmla="*/ 3120571 h 6858000"/>
              <a:gd name="connsiteX4" fmla="*/ 6328229 w 6345126"/>
              <a:gd name="connsiteY4" fmla="*/ 4180114 h 6858000"/>
              <a:gd name="connsiteX5" fmla="*/ 6125028 w 6345126"/>
              <a:gd name="connsiteY5" fmla="*/ 5283199 h 6858000"/>
              <a:gd name="connsiteX6" fmla="*/ 6313713 w 6345126"/>
              <a:gd name="connsiteY6" fmla="*/ 6357257 h 6858000"/>
              <a:gd name="connsiteX7" fmla="*/ 6096000 w 6345126"/>
              <a:gd name="connsiteY7" fmla="*/ 6858000 h 6858000"/>
              <a:gd name="connsiteX8" fmla="*/ 0 w 6345126"/>
              <a:gd name="connsiteY8" fmla="*/ 6858000 h 6858000"/>
              <a:gd name="connsiteX9" fmla="*/ 0 w 6345126"/>
              <a:gd name="connsiteY9" fmla="*/ 0 h 6858000"/>
              <a:gd name="connsiteX0" fmla="*/ 0 w 6345126"/>
              <a:gd name="connsiteY0" fmla="*/ 0 h 6858000"/>
              <a:gd name="connsiteX1" fmla="*/ 6096000 w 6345126"/>
              <a:gd name="connsiteY1" fmla="*/ 0 h 6858000"/>
              <a:gd name="connsiteX2" fmla="*/ 6299199 w 6345126"/>
              <a:gd name="connsiteY2" fmla="*/ 1756229 h 6858000"/>
              <a:gd name="connsiteX3" fmla="*/ 6299201 w 6345126"/>
              <a:gd name="connsiteY3" fmla="*/ 3120571 h 6858000"/>
              <a:gd name="connsiteX4" fmla="*/ 6328229 w 6345126"/>
              <a:gd name="connsiteY4" fmla="*/ 4180114 h 6858000"/>
              <a:gd name="connsiteX5" fmla="*/ 6125028 w 6345126"/>
              <a:gd name="connsiteY5" fmla="*/ 5283199 h 6858000"/>
              <a:gd name="connsiteX6" fmla="*/ 6313713 w 6345126"/>
              <a:gd name="connsiteY6" fmla="*/ 6357257 h 6858000"/>
              <a:gd name="connsiteX7" fmla="*/ 6096000 w 6345126"/>
              <a:gd name="connsiteY7" fmla="*/ 6858000 h 6858000"/>
              <a:gd name="connsiteX8" fmla="*/ 0 w 6345126"/>
              <a:gd name="connsiteY8" fmla="*/ 6858000 h 6858000"/>
              <a:gd name="connsiteX9" fmla="*/ 0 w 6345126"/>
              <a:gd name="connsiteY9" fmla="*/ 0 h 6858000"/>
              <a:gd name="connsiteX0" fmla="*/ 0 w 6345126"/>
              <a:gd name="connsiteY0" fmla="*/ 0 h 6858000"/>
              <a:gd name="connsiteX1" fmla="*/ 6096000 w 6345126"/>
              <a:gd name="connsiteY1" fmla="*/ 0 h 6858000"/>
              <a:gd name="connsiteX2" fmla="*/ 6342742 w 6345126"/>
              <a:gd name="connsiteY2" fmla="*/ 1756229 h 6858000"/>
              <a:gd name="connsiteX3" fmla="*/ 6299201 w 6345126"/>
              <a:gd name="connsiteY3" fmla="*/ 3120571 h 6858000"/>
              <a:gd name="connsiteX4" fmla="*/ 6328229 w 6345126"/>
              <a:gd name="connsiteY4" fmla="*/ 4180114 h 6858000"/>
              <a:gd name="connsiteX5" fmla="*/ 6125028 w 6345126"/>
              <a:gd name="connsiteY5" fmla="*/ 5283199 h 6858000"/>
              <a:gd name="connsiteX6" fmla="*/ 6313713 w 6345126"/>
              <a:gd name="connsiteY6" fmla="*/ 6357257 h 6858000"/>
              <a:gd name="connsiteX7" fmla="*/ 6096000 w 6345126"/>
              <a:gd name="connsiteY7" fmla="*/ 6858000 h 6858000"/>
              <a:gd name="connsiteX8" fmla="*/ 0 w 6345126"/>
              <a:gd name="connsiteY8" fmla="*/ 6858000 h 6858000"/>
              <a:gd name="connsiteX9" fmla="*/ 0 w 6345126"/>
              <a:gd name="connsiteY9" fmla="*/ 0 h 6858000"/>
              <a:gd name="connsiteX0" fmla="*/ 0 w 6345126"/>
              <a:gd name="connsiteY0" fmla="*/ 0 h 6858000"/>
              <a:gd name="connsiteX1" fmla="*/ 6096000 w 6345126"/>
              <a:gd name="connsiteY1" fmla="*/ 0 h 6858000"/>
              <a:gd name="connsiteX2" fmla="*/ 6342742 w 6345126"/>
              <a:gd name="connsiteY2" fmla="*/ 1756229 h 6858000"/>
              <a:gd name="connsiteX3" fmla="*/ 6299201 w 6345126"/>
              <a:gd name="connsiteY3" fmla="*/ 3120571 h 6858000"/>
              <a:gd name="connsiteX4" fmla="*/ 6328229 w 6345126"/>
              <a:gd name="connsiteY4" fmla="*/ 4180114 h 6858000"/>
              <a:gd name="connsiteX5" fmla="*/ 6125028 w 6345126"/>
              <a:gd name="connsiteY5" fmla="*/ 5283199 h 6858000"/>
              <a:gd name="connsiteX6" fmla="*/ 6313713 w 6345126"/>
              <a:gd name="connsiteY6" fmla="*/ 6357257 h 6858000"/>
              <a:gd name="connsiteX7" fmla="*/ 6096000 w 6345126"/>
              <a:gd name="connsiteY7" fmla="*/ 6858000 h 6858000"/>
              <a:gd name="connsiteX8" fmla="*/ 0 w 6345126"/>
              <a:gd name="connsiteY8" fmla="*/ 6858000 h 6858000"/>
              <a:gd name="connsiteX9" fmla="*/ 0 w 6345126"/>
              <a:gd name="connsiteY9" fmla="*/ 0 h 6858000"/>
              <a:gd name="connsiteX0" fmla="*/ 0 w 6342742"/>
              <a:gd name="connsiteY0" fmla="*/ 0 h 6858000"/>
              <a:gd name="connsiteX1" fmla="*/ 6096000 w 6342742"/>
              <a:gd name="connsiteY1" fmla="*/ 0 h 6858000"/>
              <a:gd name="connsiteX2" fmla="*/ 6342742 w 6342742"/>
              <a:gd name="connsiteY2" fmla="*/ 1756229 h 6858000"/>
              <a:gd name="connsiteX3" fmla="*/ 6241143 w 6342742"/>
              <a:gd name="connsiteY3" fmla="*/ 3135085 h 6858000"/>
              <a:gd name="connsiteX4" fmla="*/ 6328229 w 6342742"/>
              <a:gd name="connsiteY4" fmla="*/ 4180114 h 6858000"/>
              <a:gd name="connsiteX5" fmla="*/ 6125028 w 6342742"/>
              <a:gd name="connsiteY5" fmla="*/ 5283199 h 6858000"/>
              <a:gd name="connsiteX6" fmla="*/ 6313713 w 6342742"/>
              <a:gd name="connsiteY6" fmla="*/ 6357257 h 6858000"/>
              <a:gd name="connsiteX7" fmla="*/ 6096000 w 6342742"/>
              <a:gd name="connsiteY7" fmla="*/ 6858000 h 6858000"/>
              <a:gd name="connsiteX8" fmla="*/ 0 w 6342742"/>
              <a:gd name="connsiteY8" fmla="*/ 6858000 h 6858000"/>
              <a:gd name="connsiteX9" fmla="*/ 0 w 6342742"/>
              <a:gd name="connsiteY9" fmla="*/ 0 h 6858000"/>
              <a:gd name="connsiteX0" fmla="*/ 0 w 6342742"/>
              <a:gd name="connsiteY0" fmla="*/ 0 h 6858000"/>
              <a:gd name="connsiteX1" fmla="*/ 6096000 w 6342742"/>
              <a:gd name="connsiteY1" fmla="*/ 0 h 6858000"/>
              <a:gd name="connsiteX2" fmla="*/ 6342742 w 6342742"/>
              <a:gd name="connsiteY2" fmla="*/ 1756229 h 6858000"/>
              <a:gd name="connsiteX3" fmla="*/ 6008914 w 6342742"/>
              <a:gd name="connsiteY3" fmla="*/ 2743199 h 6858000"/>
              <a:gd name="connsiteX4" fmla="*/ 6328229 w 6342742"/>
              <a:gd name="connsiteY4" fmla="*/ 4180114 h 6858000"/>
              <a:gd name="connsiteX5" fmla="*/ 6125028 w 6342742"/>
              <a:gd name="connsiteY5" fmla="*/ 5283199 h 6858000"/>
              <a:gd name="connsiteX6" fmla="*/ 6313713 w 6342742"/>
              <a:gd name="connsiteY6" fmla="*/ 6357257 h 6858000"/>
              <a:gd name="connsiteX7" fmla="*/ 6096000 w 6342742"/>
              <a:gd name="connsiteY7" fmla="*/ 6858000 h 6858000"/>
              <a:gd name="connsiteX8" fmla="*/ 0 w 6342742"/>
              <a:gd name="connsiteY8" fmla="*/ 6858000 h 6858000"/>
              <a:gd name="connsiteX9" fmla="*/ 0 w 6342742"/>
              <a:gd name="connsiteY9" fmla="*/ 0 h 6858000"/>
              <a:gd name="connsiteX0" fmla="*/ 0 w 6342742"/>
              <a:gd name="connsiteY0" fmla="*/ 0 h 6858000"/>
              <a:gd name="connsiteX1" fmla="*/ 6096000 w 6342742"/>
              <a:gd name="connsiteY1" fmla="*/ 0 h 6858000"/>
              <a:gd name="connsiteX2" fmla="*/ 6342742 w 6342742"/>
              <a:gd name="connsiteY2" fmla="*/ 1756229 h 6858000"/>
              <a:gd name="connsiteX3" fmla="*/ 6008914 w 6342742"/>
              <a:gd name="connsiteY3" fmla="*/ 2743199 h 6858000"/>
              <a:gd name="connsiteX4" fmla="*/ 6328229 w 6342742"/>
              <a:gd name="connsiteY4" fmla="*/ 4180114 h 6858000"/>
              <a:gd name="connsiteX5" fmla="*/ 6125028 w 6342742"/>
              <a:gd name="connsiteY5" fmla="*/ 5283199 h 6858000"/>
              <a:gd name="connsiteX6" fmla="*/ 6313713 w 6342742"/>
              <a:gd name="connsiteY6" fmla="*/ 6357257 h 6858000"/>
              <a:gd name="connsiteX7" fmla="*/ 6096000 w 6342742"/>
              <a:gd name="connsiteY7" fmla="*/ 6858000 h 6858000"/>
              <a:gd name="connsiteX8" fmla="*/ 0 w 6342742"/>
              <a:gd name="connsiteY8" fmla="*/ 6858000 h 6858000"/>
              <a:gd name="connsiteX9" fmla="*/ 0 w 6342742"/>
              <a:gd name="connsiteY9" fmla="*/ 0 h 6858000"/>
              <a:gd name="connsiteX0" fmla="*/ 0 w 6639597"/>
              <a:gd name="connsiteY0" fmla="*/ 0 h 6858000"/>
              <a:gd name="connsiteX1" fmla="*/ 6096000 w 6639597"/>
              <a:gd name="connsiteY1" fmla="*/ 0 h 6858000"/>
              <a:gd name="connsiteX2" fmla="*/ 6342742 w 6639597"/>
              <a:gd name="connsiteY2" fmla="*/ 1756229 h 6858000"/>
              <a:gd name="connsiteX3" fmla="*/ 6008914 w 6639597"/>
              <a:gd name="connsiteY3" fmla="*/ 2743199 h 6858000"/>
              <a:gd name="connsiteX4" fmla="*/ 6328229 w 6639597"/>
              <a:gd name="connsiteY4" fmla="*/ 4180114 h 6858000"/>
              <a:gd name="connsiteX5" fmla="*/ 6125028 w 6639597"/>
              <a:gd name="connsiteY5" fmla="*/ 5283199 h 6858000"/>
              <a:gd name="connsiteX6" fmla="*/ 6313713 w 6639597"/>
              <a:gd name="connsiteY6" fmla="*/ 6357257 h 6858000"/>
              <a:gd name="connsiteX7" fmla="*/ 6096000 w 6639597"/>
              <a:gd name="connsiteY7" fmla="*/ 6858000 h 6858000"/>
              <a:gd name="connsiteX8" fmla="*/ 0 w 6639597"/>
              <a:gd name="connsiteY8" fmla="*/ 6858000 h 6858000"/>
              <a:gd name="connsiteX9" fmla="*/ 0 w 6639597"/>
              <a:gd name="connsiteY9" fmla="*/ 0 h 6858000"/>
              <a:gd name="connsiteX0" fmla="*/ 0 w 6342742"/>
              <a:gd name="connsiteY0" fmla="*/ 0 h 6858000"/>
              <a:gd name="connsiteX1" fmla="*/ 6096000 w 6342742"/>
              <a:gd name="connsiteY1" fmla="*/ 0 h 6858000"/>
              <a:gd name="connsiteX2" fmla="*/ 6342742 w 6342742"/>
              <a:gd name="connsiteY2" fmla="*/ 1756229 h 6858000"/>
              <a:gd name="connsiteX3" fmla="*/ 6008914 w 6342742"/>
              <a:gd name="connsiteY3" fmla="*/ 2743199 h 6858000"/>
              <a:gd name="connsiteX4" fmla="*/ 6328229 w 6342742"/>
              <a:gd name="connsiteY4" fmla="*/ 4180114 h 6858000"/>
              <a:gd name="connsiteX5" fmla="*/ 6125028 w 6342742"/>
              <a:gd name="connsiteY5" fmla="*/ 5283199 h 6858000"/>
              <a:gd name="connsiteX6" fmla="*/ 6313713 w 6342742"/>
              <a:gd name="connsiteY6" fmla="*/ 6357257 h 6858000"/>
              <a:gd name="connsiteX7" fmla="*/ 6096000 w 6342742"/>
              <a:gd name="connsiteY7" fmla="*/ 6858000 h 6858000"/>
              <a:gd name="connsiteX8" fmla="*/ 0 w 6342742"/>
              <a:gd name="connsiteY8" fmla="*/ 6858000 h 6858000"/>
              <a:gd name="connsiteX9" fmla="*/ 0 w 6342742"/>
              <a:gd name="connsiteY9" fmla="*/ 0 h 6858000"/>
              <a:gd name="connsiteX0" fmla="*/ 0 w 6351421"/>
              <a:gd name="connsiteY0" fmla="*/ 0 h 6858000"/>
              <a:gd name="connsiteX1" fmla="*/ 6096000 w 6351421"/>
              <a:gd name="connsiteY1" fmla="*/ 0 h 6858000"/>
              <a:gd name="connsiteX2" fmla="*/ 6342742 w 6351421"/>
              <a:gd name="connsiteY2" fmla="*/ 1756229 h 6858000"/>
              <a:gd name="connsiteX3" fmla="*/ 6008914 w 6351421"/>
              <a:gd name="connsiteY3" fmla="*/ 2743199 h 6858000"/>
              <a:gd name="connsiteX4" fmla="*/ 6328229 w 6351421"/>
              <a:gd name="connsiteY4" fmla="*/ 4180114 h 6858000"/>
              <a:gd name="connsiteX5" fmla="*/ 6125028 w 6351421"/>
              <a:gd name="connsiteY5" fmla="*/ 5283199 h 6858000"/>
              <a:gd name="connsiteX6" fmla="*/ 6313713 w 6351421"/>
              <a:gd name="connsiteY6" fmla="*/ 6357257 h 6858000"/>
              <a:gd name="connsiteX7" fmla="*/ 6096000 w 6351421"/>
              <a:gd name="connsiteY7" fmla="*/ 6858000 h 6858000"/>
              <a:gd name="connsiteX8" fmla="*/ 0 w 6351421"/>
              <a:gd name="connsiteY8" fmla="*/ 6858000 h 6858000"/>
              <a:gd name="connsiteX9" fmla="*/ 0 w 6351421"/>
              <a:gd name="connsiteY9" fmla="*/ 0 h 6858000"/>
              <a:gd name="connsiteX0" fmla="*/ 0 w 6351421"/>
              <a:gd name="connsiteY0" fmla="*/ 0 h 6858000"/>
              <a:gd name="connsiteX1" fmla="*/ 6096000 w 6351421"/>
              <a:gd name="connsiteY1" fmla="*/ 0 h 6858000"/>
              <a:gd name="connsiteX2" fmla="*/ 6342742 w 6351421"/>
              <a:gd name="connsiteY2" fmla="*/ 1756229 h 6858000"/>
              <a:gd name="connsiteX3" fmla="*/ 6008914 w 6351421"/>
              <a:gd name="connsiteY3" fmla="*/ 2743199 h 6858000"/>
              <a:gd name="connsiteX4" fmla="*/ 6328229 w 6351421"/>
              <a:gd name="connsiteY4" fmla="*/ 4180114 h 6858000"/>
              <a:gd name="connsiteX5" fmla="*/ 6023428 w 6351421"/>
              <a:gd name="connsiteY5" fmla="*/ 5283199 h 6858000"/>
              <a:gd name="connsiteX6" fmla="*/ 6313713 w 6351421"/>
              <a:gd name="connsiteY6" fmla="*/ 6357257 h 6858000"/>
              <a:gd name="connsiteX7" fmla="*/ 6096000 w 6351421"/>
              <a:gd name="connsiteY7" fmla="*/ 6858000 h 6858000"/>
              <a:gd name="connsiteX8" fmla="*/ 0 w 6351421"/>
              <a:gd name="connsiteY8" fmla="*/ 6858000 h 6858000"/>
              <a:gd name="connsiteX9" fmla="*/ 0 w 6351421"/>
              <a:gd name="connsiteY9" fmla="*/ 0 h 6858000"/>
              <a:gd name="connsiteX0" fmla="*/ 0 w 6351421"/>
              <a:gd name="connsiteY0" fmla="*/ 0 h 6858000"/>
              <a:gd name="connsiteX1" fmla="*/ 6096000 w 6351421"/>
              <a:gd name="connsiteY1" fmla="*/ 0 h 6858000"/>
              <a:gd name="connsiteX2" fmla="*/ 6342742 w 6351421"/>
              <a:gd name="connsiteY2" fmla="*/ 1756229 h 6858000"/>
              <a:gd name="connsiteX3" fmla="*/ 6008914 w 6351421"/>
              <a:gd name="connsiteY3" fmla="*/ 2743199 h 6858000"/>
              <a:gd name="connsiteX4" fmla="*/ 6328229 w 6351421"/>
              <a:gd name="connsiteY4" fmla="*/ 4180114 h 6858000"/>
              <a:gd name="connsiteX5" fmla="*/ 6023428 w 6351421"/>
              <a:gd name="connsiteY5" fmla="*/ 5283199 h 6858000"/>
              <a:gd name="connsiteX6" fmla="*/ 6313713 w 6351421"/>
              <a:gd name="connsiteY6" fmla="*/ 6357257 h 6858000"/>
              <a:gd name="connsiteX7" fmla="*/ 6096000 w 6351421"/>
              <a:gd name="connsiteY7" fmla="*/ 6858000 h 6858000"/>
              <a:gd name="connsiteX8" fmla="*/ 0 w 6351421"/>
              <a:gd name="connsiteY8" fmla="*/ 6858000 h 6858000"/>
              <a:gd name="connsiteX9" fmla="*/ 0 w 6351421"/>
              <a:gd name="connsiteY9" fmla="*/ 0 h 6858000"/>
              <a:gd name="connsiteX0" fmla="*/ 0 w 6351421"/>
              <a:gd name="connsiteY0" fmla="*/ 0 h 6858000"/>
              <a:gd name="connsiteX1" fmla="*/ 6096000 w 6351421"/>
              <a:gd name="connsiteY1" fmla="*/ 0 h 6858000"/>
              <a:gd name="connsiteX2" fmla="*/ 6342742 w 6351421"/>
              <a:gd name="connsiteY2" fmla="*/ 1756229 h 6858000"/>
              <a:gd name="connsiteX3" fmla="*/ 6008914 w 6351421"/>
              <a:gd name="connsiteY3" fmla="*/ 2743199 h 6858000"/>
              <a:gd name="connsiteX4" fmla="*/ 6328229 w 6351421"/>
              <a:gd name="connsiteY4" fmla="*/ 4180114 h 6858000"/>
              <a:gd name="connsiteX5" fmla="*/ 6023428 w 6351421"/>
              <a:gd name="connsiteY5" fmla="*/ 5283199 h 6858000"/>
              <a:gd name="connsiteX6" fmla="*/ 6313713 w 6351421"/>
              <a:gd name="connsiteY6" fmla="*/ 6357257 h 6858000"/>
              <a:gd name="connsiteX7" fmla="*/ 6096000 w 6351421"/>
              <a:gd name="connsiteY7" fmla="*/ 6858000 h 6858000"/>
              <a:gd name="connsiteX8" fmla="*/ 0 w 6351421"/>
              <a:gd name="connsiteY8" fmla="*/ 6858000 h 6858000"/>
              <a:gd name="connsiteX9" fmla="*/ 0 w 6351421"/>
              <a:gd name="connsiteY9" fmla="*/ 0 h 6858000"/>
              <a:gd name="connsiteX0" fmla="*/ 0 w 6351421"/>
              <a:gd name="connsiteY0" fmla="*/ 0 h 6858000"/>
              <a:gd name="connsiteX1" fmla="*/ 6096000 w 6351421"/>
              <a:gd name="connsiteY1" fmla="*/ 0 h 6858000"/>
              <a:gd name="connsiteX2" fmla="*/ 6342742 w 6351421"/>
              <a:gd name="connsiteY2" fmla="*/ 1756229 h 6858000"/>
              <a:gd name="connsiteX3" fmla="*/ 6008914 w 6351421"/>
              <a:gd name="connsiteY3" fmla="*/ 2743199 h 6858000"/>
              <a:gd name="connsiteX4" fmla="*/ 6328229 w 6351421"/>
              <a:gd name="connsiteY4" fmla="*/ 4180114 h 6858000"/>
              <a:gd name="connsiteX5" fmla="*/ 6023428 w 6351421"/>
              <a:gd name="connsiteY5" fmla="*/ 5283199 h 6858000"/>
              <a:gd name="connsiteX6" fmla="*/ 6313713 w 6351421"/>
              <a:gd name="connsiteY6" fmla="*/ 6357257 h 6858000"/>
              <a:gd name="connsiteX7" fmla="*/ 6096000 w 6351421"/>
              <a:gd name="connsiteY7" fmla="*/ 6858000 h 6858000"/>
              <a:gd name="connsiteX8" fmla="*/ 0 w 6351421"/>
              <a:gd name="connsiteY8" fmla="*/ 6858000 h 6858000"/>
              <a:gd name="connsiteX9" fmla="*/ 0 w 6351421"/>
              <a:gd name="connsiteY9" fmla="*/ 0 h 6858000"/>
              <a:gd name="connsiteX0" fmla="*/ 0 w 6373383"/>
              <a:gd name="connsiteY0" fmla="*/ 0 h 6858000"/>
              <a:gd name="connsiteX1" fmla="*/ 6096000 w 6373383"/>
              <a:gd name="connsiteY1" fmla="*/ 0 h 6858000"/>
              <a:gd name="connsiteX2" fmla="*/ 6342742 w 6373383"/>
              <a:gd name="connsiteY2" fmla="*/ 1756229 h 6858000"/>
              <a:gd name="connsiteX3" fmla="*/ 6008914 w 6373383"/>
              <a:gd name="connsiteY3" fmla="*/ 2743199 h 6858000"/>
              <a:gd name="connsiteX4" fmla="*/ 6328229 w 6373383"/>
              <a:gd name="connsiteY4" fmla="*/ 4180114 h 6858000"/>
              <a:gd name="connsiteX5" fmla="*/ 6023428 w 6373383"/>
              <a:gd name="connsiteY5" fmla="*/ 5283199 h 6858000"/>
              <a:gd name="connsiteX6" fmla="*/ 6313713 w 6373383"/>
              <a:gd name="connsiteY6" fmla="*/ 6357257 h 6858000"/>
              <a:gd name="connsiteX7" fmla="*/ 6096000 w 6373383"/>
              <a:gd name="connsiteY7" fmla="*/ 6858000 h 6858000"/>
              <a:gd name="connsiteX8" fmla="*/ 0 w 6373383"/>
              <a:gd name="connsiteY8" fmla="*/ 6858000 h 6858000"/>
              <a:gd name="connsiteX9" fmla="*/ 0 w 6373383"/>
              <a:gd name="connsiteY9" fmla="*/ 0 h 6858000"/>
              <a:gd name="connsiteX0" fmla="*/ 0 w 6351421"/>
              <a:gd name="connsiteY0" fmla="*/ 0 h 6858000"/>
              <a:gd name="connsiteX1" fmla="*/ 6096000 w 6351421"/>
              <a:gd name="connsiteY1" fmla="*/ 0 h 6858000"/>
              <a:gd name="connsiteX2" fmla="*/ 6342742 w 6351421"/>
              <a:gd name="connsiteY2" fmla="*/ 1756229 h 6858000"/>
              <a:gd name="connsiteX3" fmla="*/ 6008914 w 6351421"/>
              <a:gd name="connsiteY3" fmla="*/ 2743199 h 6858000"/>
              <a:gd name="connsiteX4" fmla="*/ 6328229 w 6351421"/>
              <a:gd name="connsiteY4" fmla="*/ 4180114 h 6858000"/>
              <a:gd name="connsiteX5" fmla="*/ 6023428 w 6351421"/>
              <a:gd name="connsiteY5" fmla="*/ 5283199 h 6858000"/>
              <a:gd name="connsiteX6" fmla="*/ 6139541 w 6351421"/>
              <a:gd name="connsiteY6" fmla="*/ 6168572 h 6858000"/>
              <a:gd name="connsiteX7" fmla="*/ 6096000 w 6351421"/>
              <a:gd name="connsiteY7" fmla="*/ 6858000 h 6858000"/>
              <a:gd name="connsiteX8" fmla="*/ 0 w 6351421"/>
              <a:gd name="connsiteY8" fmla="*/ 6858000 h 6858000"/>
              <a:gd name="connsiteX9" fmla="*/ 0 w 6351421"/>
              <a:gd name="connsiteY9" fmla="*/ 0 h 6858000"/>
              <a:gd name="connsiteX0" fmla="*/ 0 w 6351421"/>
              <a:gd name="connsiteY0" fmla="*/ 0 h 6858000"/>
              <a:gd name="connsiteX1" fmla="*/ 6096000 w 6351421"/>
              <a:gd name="connsiteY1" fmla="*/ 0 h 6858000"/>
              <a:gd name="connsiteX2" fmla="*/ 6342742 w 6351421"/>
              <a:gd name="connsiteY2" fmla="*/ 1756229 h 6858000"/>
              <a:gd name="connsiteX3" fmla="*/ 6008914 w 6351421"/>
              <a:gd name="connsiteY3" fmla="*/ 2743199 h 6858000"/>
              <a:gd name="connsiteX4" fmla="*/ 6328229 w 6351421"/>
              <a:gd name="connsiteY4" fmla="*/ 4180114 h 6858000"/>
              <a:gd name="connsiteX5" fmla="*/ 6023428 w 6351421"/>
              <a:gd name="connsiteY5" fmla="*/ 5283199 h 6858000"/>
              <a:gd name="connsiteX6" fmla="*/ 6139541 w 6351421"/>
              <a:gd name="connsiteY6" fmla="*/ 6168572 h 6858000"/>
              <a:gd name="connsiteX7" fmla="*/ 6096000 w 6351421"/>
              <a:gd name="connsiteY7" fmla="*/ 6858000 h 6858000"/>
              <a:gd name="connsiteX8" fmla="*/ 0 w 6351421"/>
              <a:gd name="connsiteY8" fmla="*/ 6858000 h 6858000"/>
              <a:gd name="connsiteX9" fmla="*/ 0 w 6351421"/>
              <a:gd name="connsiteY9" fmla="*/ 0 h 6858000"/>
              <a:gd name="connsiteX0" fmla="*/ 0 w 6351421"/>
              <a:gd name="connsiteY0" fmla="*/ 0 h 6858000"/>
              <a:gd name="connsiteX1" fmla="*/ 6096000 w 6351421"/>
              <a:gd name="connsiteY1" fmla="*/ 0 h 6858000"/>
              <a:gd name="connsiteX2" fmla="*/ 6342742 w 6351421"/>
              <a:gd name="connsiteY2" fmla="*/ 1756229 h 6858000"/>
              <a:gd name="connsiteX3" fmla="*/ 6008914 w 6351421"/>
              <a:gd name="connsiteY3" fmla="*/ 2743199 h 6858000"/>
              <a:gd name="connsiteX4" fmla="*/ 6328229 w 6351421"/>
              <a:gd name="connsiteY4" fmla="*/ 4180114 h 6858000"/>
              <a:gd name="connsiteX5" fmla="*/ 6023428 w 6351421"/>
              <a:gd name="connsiteY5" fmla="*/ 5283199 h 6858000"/>
              <a:gd name="connsiteX6" fmla="*/ 6139541 w 6351421"/>
              <a:gd name="connsiteY6" fmla="*/ 6168572 h 6858000"/>
              <a:gd name="connsiteX7" fmla="*/ 6096000 w 6351421"/>
              <a:gd name="connsiteY7" fmla="*/ 6858000 h 6858000"/>
              <a:gd name="connsiteX8" fmla="*/ 0 w 6351421"/>
              <a:gd name="connsiteY8" fmla="*/ 6858000 h 6858000"/>
              <a:gd name="connsiteX9" fmla="*/ 0 w 6351421"/>
              <a:gd name="connsiteY9" fmla="*/ 0 h 6858000"/>
              <a:gd name="connsiteX0" fmla="*/ 0 w 6516218"/>
              <a:gd name="connsiteY0" fmla="*/ 0 h 6858000"/>
              <a:gd name="connsiteX1" fmla="*/ 6096000 w 6516218"/>
              <a:gd name="connsiteY1" fmla="*/ 0 h 6858000"/>
              <a:gd name="connsiteX2" fmla="*/ 6342742 w 6516218"/>
              <a:gd name="connsiteY2" fmla="*/ 1756229 h 6858000"/>
              <a:gd name="connsiteX3" fmla="*/ 6008914 w 6516218"/>
              <a:gd name="connsiteY3" fmla="*/ 2743199 h 6858000"/>
              <a:gd name="connsiteX4" fmla="*/ 6328229 w 6516218"/>
              <a:gd name="connsiteY4" fmla="*/ 4180114 h 6858000"/>
              <a:gd name="connsiteX5" fmla="*/ 6023428 w 6516218"/>
              <a:gd name="connsiteY5" fmla="*/ 5283199 h 6858000"/>
              <a:gd name="connsiteX6" fmla="*/ 6096000 w 6516218"/>
              <a:gd name="connsiteY6" fmla="*/ 6858000 h 6858000"/>
              <a:gd name="connsiteX7" fmla="*/ 0 w 6516218"/>
              <a:gd name="connsiteY7" fmla="*/ 6858000 h 6858000"/>
              <a:gd name="connsiteX8" fmla="*/ 0 w 6516218"/>
              <a:gd name="connsiteY8" fmla="*/ 0 h 6858000"/>
              <a:gd name="connsiteX0" fmla="*/ 0 w 6351421"/>
              <a:gd name="connsiteY0" fmla="*/ 0 h 6858000"/>
              <a:gd name="connsiteX1" fmla="*/ 6096000 w 6351421"/>
              <a:gd name="connsiteY1" fmla="*/ 0 h 6858000"/>
              <a:gd name="connsiteX2" fmla="*/ 6342742 w 6351421"/>
              <a:gd name="connsiteY2" fmla="*/ 1756229 h 6858000"/>
              <a:gd name="connsiteX3" fmla="*/ 6008914 w 6351421"/>
              <a:gd name="connsiteY3" fmla="*/ 2743199 h 6858000"/>
              <a:gd name="connsiteX4" fmla="*/ 6328229 w 6351421"/>
              <a:gd name="connsiteY4" fmla="*/ 4180114 h 6858000"/>
              <a:gd name="connsiteX5" fmla="*/ 6023428 w 6351421"/>
              <a:gd name="connsiteY5" fmla="*/ 5283199 h 6858000"/>
              <a:gd name="connsiteX6" fmla="*/ 6096000 w 6351421"/>
              <a:gd name="connsiteY6" fmla="*/ 6858000 h 6858000"/>
              <a:gd name="connsiteX7" fmla="*/ 0 w 6351421"/>
              <a:gd name="connsiteY7" fmla="*/ 6858000 h 6858000"/>
              <a:gd name="connsiteX8" fmla="*/ 0 w 6351421"/>
              <a:gd name="connsiteY8" fmla="*/ 0 h 6858000"/>
              <a:gd name="connsiteX0" fmla="*/ 0 w 6351421"/>
              <a:gd name="connsiteY0" fmla="*/ 0 h 6858000"/>
              <a:gd name="connsiteX1" fmla="*/ 6096000 w 6351421"/>
              <a:gd name="connsiteY1" fmla="*/ 0 h 6858000"/>
              <a:gd name="connsiteX2" fmla="*/ 6342742 w 6351421"/>
              <a:gd name="connsiteY2" fmla="*/ 1756229 h 6858000"/>
              <a:gd name="connsiteX3" fmla="*/ 6008914 w 6351421"/>
              <a:gd name="connsiteY3" fmla="*/ 2743199 h 6858000"/>
              <a:gd name="connsiteX4" fmla="*/ 6328229 w 6351421"/>
              <a:gd name="connsiteY4" fmla="*/ 4180114 h 6858000"/>
              <a:gd name="connsiteX5" fmla="*/ 6023428 w 6351421"/>
              <a:gd name="connsiteY5" fmla="*/ 5283199 h 6858000"/>
              <a:gd name="connsiteX6" fmla="*/ 6096000 w 6351421"/>
              <a:gd name="connsiteY6" fmla="*/ 6858000 h 6858000"/>
              <a:gd name="connsiteX7" fmla="*/ 0 w 6351421"/>
              <a:gd name="connsiteY7" fmla="*/ 6858000 h 6858000"/>
              <a:gd name="connsiteX8" fmla="*/ 0 w 6351421"/>
              <a:gd name="connsiteY8" fmla="*/ 0 h 6858000"/>
              <a:gd name="connsiteX0" fmla="*/ 0 w 6354605"/>
              <a:gd name="connsiteY0" fmla="*/ 0 h 6858000"/>
              <a:gd name="connsiteX1" fmla="*/ 6096000 w 6354605"/>
              <a:gd name="connsiteY1" fmla="*/ 0 h 6858000"/>
              <a:gd name="connsiteX2" fmla="*/ 6342742 w 6354605"/>
              <a:gd name="connsiteY2" fmla="*/ 1756229 h 6858000"/>
              <a:gd name="connsiteX3" fmla="*/ 6008914 w 6354605"/>
              <a:gd name="connsiteY3" fmla="*/ 2743199 h 6858000"/>
              <a:gd name="connsiteX4" fmla="*/ 6328229 w 6354605"/>
              <a:gd name="connsiteY4" fmla="*/ 4180114 h 6858000"/>
              <a:gd name="connsiteX5" fmla="*/ 6023428 w 6354605"/>
              <a:gd name="connsiteY5" fmla="*/ 5283199 h 6858000"/>
              <a:gd name="connsiteX6" fmla="*/ 6096000 w 6354605"/>
              <a:gd name="connsiteY6" fmla="*/ 6858000 h 6858000"/>
              <a:gd name="connsiteX7" fmla="*/ 0 w 6354605"/>
              <a:gd name="connsiteY7" fmla="*/ 6858000 h 6858000"/>
              <a:gd name="connsiteX8" fmla="*/ 0 w 6354605"/>
              <a:gd name="connsiteY8" fmla="*/ 0 h 6858000"/>
              <a:gd name="connsiteX0" fmla="*/ 0 w 6351421"/>
              <a:gd name="connsiteY0" fmla="*/ 0 h 6858000"/>
              <a:gd name="connsiteX1" fmla="*/ 6096000 w 6351421"/>
              <a:gd name="connsiteY1" fmla="*/ 0 h 6858000"/>
              <a:gd name="connsiteX2" fmla="*/ 6342742 w 6351421"/>
              <a:gd name="connsiteY2" fmla="*/ 1756229 h 6858000"/>
              <a:gd name="connsiteX3" fmla="*/ 6008914 w 6351421"/>
              <a:gd name="connsiteY3" fmla="*/ 2743199 h 6858000"/>
              <a:gd name="connsiteX4" fmla="*/ 6328229 w 6351421"/>
              <a:gd name="connsiteY4" fmla="*/ 4180114 h 6858000"/>
              <a:gd name="connsiteX5" fmla="*/ 6023428 w 6351421"/>
              <a:gd name="connsiteY5" fmla="*/ 5283199 h 6858000"/>
              <a:gd name="connsiteX6" fmla="*/ 6096000 w 6351421"/>
              <a:gd name="connsiteY6" fmla="*/ 6858000 h 6858000"/>
              <a:gd name="connsiteX7" fmla="*/ 0 w 6351421"/>
              <a:gd name="connsiteY7" fmla="*/ 6858000 h 6858000"/>
              <a:gd name="connsiteX8" fmla="*/ 0 w 6351421"/>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1421" h="6858000">
                <a:moveTo>
                  <a:pt x="0" y="0"/>
                </a:moveTo>
                <a:lnTo>
                  <a:pt x="6096000" y="0"/>
                </a:lnTo>
                <a:cubicBezTo>
                  <a:pt x="6064553" y="612020"/>
                  <a:pt x="6270170" y="1257904"/>
                  <a:pt x="6342742" y="1756229"/>
                </a:cubicBezTo>
                <a:cubicBezTo>
                  <a:pt x="6415314" y="2254554"/>
                  <a:pt x="6008914" y="2302932"/>
                  <a:pt x="6008914" y="2743199"/>
                </a:cubicBezTo>
                <a:cubicBezTo>
                  <a:pt x="6016171" y="3120570"/>
                  <a:pt x="6376610" y="3662438"/>
                  <a:pt x="6328229" y="4180114"/>
                </a:cubicBezTo>
                <a:cubicBezTo>
                  <a:pt x="6279848" y="4697790"/>
                  <a:pt x="6071809" y="4922761"/>
                  <a:pt x="6023428" y="5283199"/>
                </a:cubicBezTo>
                <a:cubicBezTo>
                  <a:pt x="5984723" y="5729513"/>
                  <a:pt x="6432248" y="6218162"/>
                  <a:pt x="6096000" y="6858000"/>
                </a:cubicBezTo>
                <a:lnTo>
                  <a:pt x="0" y="6858000"/>
                </a:lnTo>
                <a:lnTo>
                  <a:pt x="0" y="0"/>
                </a:lnTo>
                <a:close/>
              </a:path>
            </a:pathLst>
          </a:custGeom>
          <a:solidFill>
            <a:srgbClr val="FFC7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sz="20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endParaRPr lang="en-US" altLang="zh-CN" sz="20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endParaRPr lang="en-US" altLang="zh-CN" sz="20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endParaRPr lang="en-US" altLang="zh-CN" sz="20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endParaRPr lang="en-US" altLang="zh-CN" sz="20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endParaRPr lang="en-US" altLang="zh-CN" sz="20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endParaRPr lang="en-US" altLang="zh-CN" sz="20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endParaRPr lang="en-US" altLang="zh-CN" sz="20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endParaRPr lang="en-US" altLang="zh-CN" sz="20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endParaRPr lang="en-US" altLang="zh-CN" sz="20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endParaRPr lang="en-US" altLang="zh-CN" sz="20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en-US" altLang="zh-CN" sz="20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Reported by</a:t>
            </a:r>
            <a:r>
              <a:rPr lang="zh-CN" altLang="en-US" sz="20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000" dirty="0" err="1">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Fangyao</a:t>
            </a:r>
            <a:endParaRPr lang="en-US" altLang="zh-CN" sz="20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en-US" altLang="zh-CN" sz="20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Date: April 22, 2024</a:t>
            </a:r>
            <a:endParaRPr lang="zh-CN" altLang="en-US" sz="20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 name="图片 4" descr="图片包含 游戏机&#10;&#10;描述已自动生成">
            <a:extLst>
              <a:ext uri="{FF2B5EF4-FFF2-40B4-BE49-F238E27FC236}">
                <a16:creationId xmlns:a16="http://schemas.microsoft.com/office/drawing/2014/main" id="{9B481CC8-7067-4E9B-B929-A5C3FE6A4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779" y="3289143"/>
            <a:ext cx="5348366" cy="3650342"/>
          </a:xfrm>
          <a:prstGeom prst="rect">
            <a:avLst/>
          </a:prstGeom>
        </p:spPr>
      </p:pic>
      <p:sp>
        <p:nvSpPr>
          <p:cNvPr id="8" name="文本框 7">
            <a:extLst>
              <a:ext uri="{FF2B5EF4-FFF2-40B4-BE49-F238E27FC236}">
                <a16:creationId xmlns:a16="http://schemas.microsoft.com/office/drawing/2014/main" id="{9875752D-630D-4530-9490-06028385ABE6}"/>
              </a:ext>
            </a:extLst>
          </p:cNvPr>
          <p:cNvSpPr txBox="1"/>
          <p:nvPr/>
        </p:nvSpPr>
        <p:spPr>
          <a:xfrm>
            <a:off x="1153887" y="988562"/>
            <a:ext cx="9874465" cy="1850507"/>
          </a:xfrm>
          <a:prstGeom prst="rect">
            <a:avLst/>
          </a:prstGeom>
          <a:noFill/>
        </p:spPr>
        <p:txBody>
          <a:bodyPr wrap="square" rtlCol="0">
            <a:spAutoFit/>
          </a:bodyPr>
          <a:lstStyle/>
          <a:p>
            <a:pPr algn="ctr">
              <a:lnSpc>
                <a:spcPct val="120000"/>
              </a:lnSpc>
            </a:pPr>
            <a:r>
              <a:rPr lang="en-US" altLang="zh-CN" sz="2800" dirty="0">
                <a:solidFill>
                  <a:schemeClr val="tx1">
                    <a:lumMod val="95000"/>
                    <a:lumOff val="5000"/>
                  </a:schemeClr>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Goodbye our dear Kitty, wish you all the best in meow star</a:t>
            </a:r>
          </a:p>
          <a:p>
            <a:pPr algn="ctr">
              <a:lnSpc>
                <a:spcPct val="120000"/>
              </a:lnSpc>
            </a:pPr>
            <a:endParaRPr lang="en-US" altLang="zh-CN" sz="600" dirty="0">
              <a:solidFill>
                <a:schemeClr val="tx1">
                  <a:lumMod val="95000"/>
                  <a:lumOff val="5000"/>
                </a:schemeClr>
              </a:solidFill>
              <a:effectLst>
                <a:outerShdw blurRad="38100" dist="38100" dir="2700000" algn="tl">
                  <a:srgbClr val="000000">
                    <a:alpha val="43137"/>
                  </a:srgbClr>
                </a:outerShdw>
              </a:effectLst>
              <a:latin typeface="站酷小薇LOGO体" panose="02010600010101010101" pitchFamily="2" charset="-122"/>
              <a:ea typeface="站酷小薇LOGO体" panose="02010600010101010101" pitchFamily="2" charset="-122"/>
            </a:endParaRPr>
          </a:p>
          <a:p>
            <a:pPr algn="ctr">
              <a:lnSpc>
                <a:spcPct val="120000"/>
              </a:lnSpc>
            </a:pPr>
            <a:r>
              <a:rPr lang="en-US" altLang="zh-CN" sz="3200"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ea typeface="站酷小薇LOGO体" panose="02010600010101010101" pitchFamily="2" charset="-122"/>
                <a:cs typeface="Times New Roman" panose="02020603050405020304" pitchFamily="18" charset="0"/>
              </a:rPr>
              <a:t>Stray cat on UTSZ campus missing two weeks, has died from stick attack by campus employee after investigation</a:t>
            </a:r>
          </a:p>
        </p:txBody>
      </p:sp>
      <p:pic>
        <p:nvPicPr>
          <p:cNvPr id="12" name="图片 11" descr="图片包含 游戏机, 画&#10;&#10;描述已自动生成">
            <a:extLst>
              <a:ext uri="{FF2B5EF4-FFF2-40B4-BE49-F238E27FC236}">
                <a16:creationId xmlns:a16="http://schemas.microsoft.com/office/drawing/2014/main" id="{9FEAA2E8-8AA8-4BCA-BBE1-BC4E33A33E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766" y="645819"/>
            <a:ext cx="680243" cy="685489"/>
          </a:xfrm>
          <a:prstGeom prst="rect">
            <a:avLst/>
          </a:prstGeom>
        </p:spPr>
      </p:pic>
      <p:pic>
        <p:nvPicPr>
          <p:cNvPr id="13" name="图片 12" descr="图片包含 游戏机, 画&#10;&#10;描述已自动生成">
            <a:extLst>
              <a:ext uri="{FF2B5EF4-FFF2-40B4-BE49-F238E27FC236}">
                <a16:creationId xmlns:a16="http://schemas.microsoft.com/office/drawing/2014/main" id="{A1AEB27F-C2A5-4B2B-B3A7-F0063D894D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697991" y="645818"/>
            <a:ext cx="680243" cy="685489"/>
          </a:xfrm>
          <a:prstGeom prst="rect">
            <a:avLst/>
          </a:prstGeom>
        </p:spPr>
      </p:pic>
    </p:spTree>
    <p:extLst>
      <p:ext uri="{BB962C8B-B14F-4D97-AF65-F5344CB8AC3E}">
        <p14:creationId xmlns:p14="http://schemas.microsoft.com/office/powerpoint/2010/main" val="316365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invX="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528AA8F-BC0D-4187-86CC-6EDE1028D89A}"/>
              </a:ext>
            </a:extLst>
          </p:cNvPr>
          <p:cNvSpPr/>
          <p:nvPr/>
        </p:nvSpPr>
        <p:spPr>
          <a:xfrm>
            <a:off x="-41513" y="0"/>
            <a:ext cx="12192000" cy="6858000"/>
          </a:xfrm>
          <a:prstGeom prst="rect">
            <a:avLst/>
          </a:prstGeom>
          <a:solidFill>
            <a:srgbClr val="FFC7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descr="图片包含 游戏机, 标志, 画&#10;&#10;描述已自动生成">
            <a:extLst>
              <a:ext uri="{FF2B5EF4-FFF2-40B4-BE49-F238E27FC236}">
                <a16:creationId xmlns:a16="http://schemas.microsoft.com/office/drawing/2014/main" id="{D9AC9552-56B0-4E35-9665-7A44CE4A2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81255"/>
            <a:ext cx="2747550" cy="2473666"/>
          </a:xfrm>
          <a:prstGeom prst="rect">
            <a:avLst/>
          </a:prstGeom>
        </p:spPr>
      </p:pic>
      <p:sp>
        <p:nvSpPr>
          <p:cNvPr id="6" name="文本框 5">
            <a:extLst>
              <a:ext uri="{FF2B5EF4-FFF2-40B4-BE49-F238E27FC236}">
                <a16:creationId xmlns:a16="http://schemas.microsoft.com/office/drawing/2014/main" id="{89FC30D8-C41D-4F67-907B-45008ED63BE3}"/>
              </a:ext>
            </a:extLst>
          </p:cNvPr>
          <p:cNvSpPr txBox="1"/>
          <p:nvPr/>
        </p:nvSpPr>
        <p:spPr>
          <a:xfrm>
            <a:off x="370888" y="1440667"/>
            <a:ext cx="6482399" cy="2739832"/>
          </a:xfrm>
          <a:prstGeom prst="rect">
            <a:avLst/>
          </a:prstGeom>
          <a:noFill/>
        </p:spPr>
        <p:txBody>
          <a:bodyPr wrap="square" rtlCol="0">
            <a:spAutoFit/>
          </a:bodyPr>
          <a:lstStyle/>
          <a:p>
            <a:pPr algn="just"/>
            <a:r>
              <a:rPr lang="en-US" altLang="zh-CN" sz="2400" dirty="0">
                <a:effectLst>
                  <a:outerShdw blurRad="38100" dist="38100" dir="2700000" algn="tl">
                    <a:srgbClr val="000000">
                      <a:alpha val="43137"/>
                    </a:srgbClr>
                  </a:outerShdw>
                </a:effectLst>
                <a:latin typeface="Times New Roman" panose="02020603050405020304" pitchFamily="18" charset="0"/>
                <a:ea typeface="站酷小薇LOGO体" panose="02010600010101010101" pitchFamily="2" charset="-122"/>
                <a:cs typeface="Times New Roman" panose="02020603050405020304" pitchFamily="18" charset="0"/>
              </a:rPr>
              <a:t>The members of the stray cat association of UTSZ stood in front of the monitoring displayer for a long time, and saw a cat dying under the stick on the screen, they were very angry and confused, but eventually they calmed down and decided to find out the abuser as soon as possible, so that the abuser should be punished.</a:t>
            </a:r>
            <a:endParaRPr lang="zh-CN" altLang="en-US" sz="2400" dirty="0">
              <a:effectLst>
                <a:outerShdw blurRad="38100" dist="38100" dir="2700000" algn="tl">
                  <a:srgbClr val="000000">
                    <a:alpha val="43137"/>
                  </a:srgbClr>
                </a:outerShdw>
              </a:effectLst>
              <a:latin typeface="Times New Roman" panose="02020603050405020304" pitchFamily="18" charset="0"/>
              <a:ea typeface="站酷小薇LOGO体" panose="02010600010101010101" pitchFamily="2" charset="-122"/>
              <a:cs typeface="Times New Roman" panose="02020603050405020304" pitchFamily="18" charset="0"/>
            </a:endParaRPr>
          </a:p>
        </p:txBody>
      </p:sp>
      <p:pic>
        <p:nvPicPr>
          <p:cNvPr id="10" name="图片 9" descr="卡通人物&#10;&#10;描述已自动生成">
            <a:extLst>
              <a:ext uri="{FF2B5EF4-FFF2-40B4-BE49-F238E27FC236}">
                <a16:creationId xmlns:a16="http://schemas.microsoft.com/office/drawing/2014/main" id="{E27FF7A2-9253-4289-B3C3-16E446D3ED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183"/>
          <a:stretch/>
        </p:blipFill>
        <p:spPr>
          <a:xfrm>
            <a:off x="3412504" y="3969908"/>
            <a:ext cx="1407736" cy="1549341"/>
          </a:xfrm>
          <a:prstGeom prst="rect">
            <a:avLst/>
          </a:prstGeom>
        </p:spPr>
      </p:pic>
      <p:sp>
        <p:nvSpPr>
          <p:cNvPr id="7" name="矩形 6">
            <a:extLst>
              <a:ext uri="{FF2B5EF4-FFF2-40B4-BE49-F238E27FC236}">
                <a16:creationId xmlns:a16="http://schemas.microsoft.com/office/drawing/2014/main" id="{410828EB-FC61-48B3-89BD-76808BF7CBEE}"/>
              </a:ext>
            </a:extLst>
          </p:cNvPr>
          <p:cNvSpPr/>
          <p:nvPr/>
        </p:nvSpPr>
        <p:spPr>
          <a:xfrm>
            <a:off x="967867" y="235269"/>
            <a:ext cx="4175490" cy="584775"/>
          </a:xfrm>
          <a:prstGeom prst="rect">
            <a:avLst/>
          </a:prstGeom>
        </p:spPr>
        <p:txBody>
          <a:bodyPr wrap="square">
            <a:spAutoFit/>
          </a:bodyPr>
          <a:lstStyle/>
          <a:p>
            <a:pPr algn="just">
              <a:spcAft>
                <a:spcPts val="0"/>
              </a:spcAft>
            </a:pPr>
            <a:r>
              <a:rPr lang="en-US" altLang="zh-CN" sz="3200" b="1" kern="1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How did this happen?</a:t>
            </a:r>
            <a:endParaRPr lang="zh-CN" altLang="zh-CN" sz="2400"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BD11C80A-F5A3-40DF-8347-416C188235B1}"/>
              </a:ext>
            </a:extLst>
          </p:cNvPr>
          <p:cNvPicPr>
            <a:picLocks noChangeAspect="1"/>
          </p:cNvPicPr>
          <p:nvPr/>
        </p:nvPicPr>
        <p:blipFill rotWithShape="1">
          <a:blip r:embed="rId4"/>
          <a:srcRect l="17843" t="10116" r="322" b="6790"/>
          <a:stretch/>
        </p:blipFill>
        <p:spPr>
          <a:xfrm>
            <a:off x="7090081" y="-1"/>
            <a:ext cx="5101919" cy="6854921"/>
          </a:xfrm>
          <a:prstGeom prst="rect">
            <a:avLst/>
          </a:prstGeom>
        </p:spPr>
      </p:pic>
      <p:grpSp>
        <p:nvGrpSpPr>
          <p:cNvPr id="16" name="组合 15">
            <a:extLst>
              <a:ext uri="{FF2B5EF4-FFF2-40B4-BE49-F238E27FC236}">
                <a16:creationId xmlns:a16="http://schemas.microsoft.com/office/drawing/2014/main" id="{80A2ACD2-7790-4A26-BDAB-E3E62C945C1E}"/>
              </a:ext>
            </a:extLst>
          </p:cNvPr>
          <p:cNvGrpSpPr/>
          <p:nvPr/>
        </p:nvGrpSpPr>
        <p:grpSpPr>
          <a:xfrm>
            <a:off x="-5960" y="25970"/>
            <a:ext cx="906060" cy="1080000"/>
            <a:chOff x="656026" y="2079948"/>
            <a:chExt cx="2160000" cy="2880000"/>
          </a:xfrm>
        </p:grpSpPr>
        <p:sp>
          <p:nvSpPr>
            <p:cNvPr id="18" name="任意多边形: 形状 17">
              <a:extLst>
                <a:ext uri="{FF2B5EF4-FFF2-40B4-BE49-F238E27FC236}">
                  <a16:creationId xmlns:a16="http://schemas.microsoft.com/office/drawing/2014/main" id="{C564F9A7-10C2-4558-9262-F5CF3585003E}"/>
                </a:ext>
              </a:extLst>
            </p:cNvPr>
            <p:cNvSpPr/>
            <p:nvPr/>
          </p:nvSpPr>
          <p:spPr>
            <a:xfrm>
              <a:off x="656026" y="2079948"/>
              <a:ext cx="2160000" cy="2880000"/>
            </a:xfrm>
            <a:custGeom>
              <a:avLst/>
              <a:gdLst>
                <a:gd name="connsiteX0" fmla="*/ 1540712 w 2748797"/>
                <a:gd name="connsiteY0" fmla="*/ 7296 h 3404326"/>
                <a:gd name="connsiteX1" fmla="*/ 2600255 w 2748797"/>
                <a:gd name="connsiteY1" fmla="*/ 689468 h 3404326"/>
                <a:gd name="connsiteX2" fmla="*/ 2629283 w 2748797"/>
                <a:gd name="connsiteY2" fmla="*/ 2750496 h 3404326"/>
                <a:gd name="connsiteX3" fmla="*/ 1555226 w 2748797"/>
                <a:gd name="connsiteY3" fmla="*/ 3403639 h 3404326"/>
                <a:gd name="connsiteX4" fmla="*/ 510198 w 2748797"/>
                <a:gd name="connsiteY4" fmla="*/ 2663411 h 3404326"/>
                <a:gd name="connsiteX5" fmla="*/ 2198 w 2748797"/>
                <a:gd name="connsiteY5" fmla="*/ 2257011 h 3404326"/>
                <a:gd name="connsiteX6" fmla="*/ 365055 w 2748797"/>
                <a:gd name="connsiteY6" fmla="*/ 558839 h 3404326"/>
                <a:gd name="connsiteX7" fmla="*/ 1250426 w 2748797"/>
                <a:gd name="connsiteY7" fmla="*/ 341125 h 3404326"/>
                <a:gd name="connsiteX8" fmla="*/ 1540712 w 2748797"/>
                <a:gd name="connsiteY8" fmla="*/ 7296 h 340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97" h="3404326">
                  <a:moveTo>
                    <a:pt x="1540712" y="7296"/>
                  </a:moveTo>
                  <a:cubicBezTo>
                    <a:pt x="1765683" y="65353"/>
                    <a:pt x="2418826" y="232268"/>
                    <a:pt x="2600255" y="689468"/>
                  </a:cubicBezTo>
                  <a:cubicBezTo>
                    <a:pt x="2781684" y="1146668"/>
                    <a:pt x="2803454" y="2298134"/>
                    <a:pt x="2629283" y="2750496"/>
                  </a:cubicBezTo>
                  <a:cubicBezTo>
                    <a:pt x="2455112" y="3202858"/>
                    <a:pt x="1908407" y="3418153"/>
                    <a:pt x="1555226" y="3403639"/>
                  </a:cubicBezTo>
                  <a:cubicBezTo>
                    <a:pt x="1202045" y="3389125"/>
                    <a:pt x="769036" y="2854516"/>
                    <a:pt x="510198" y="2663411"/>
                  </a:cubicBezTo>
                  <a:cubicBezTo>
                    <a:pt x="251360" y="2472306"/>
                    <a:pt x="26388" y="2607773"/>
                    <a:pt x="2198" y="2257011"/>
                  </a:cubicBezTo>
                  <a:cubicBezTo>
                    <a:pt x="-21992" y="1906249"/>
                    <a:pt x="157017" y="878153"/>
                    <a:pt x="365055" y="558839"/>
                  </a:cubicBezTo>
                  <a:cubicBezTo>
                    <a:pt x="573093" y="239525"/>
                    <a:pt x="1054483" y="428211"/>
                    <a:pt x="1250426" y="341125"/>
                  </a:cubicBezTo>
                  <a:cubicBezTo>
                    <a:pt x="1446369" y="254039"/>
                    <a:pt x="1315741" y="-50761"/>
                    <a:pt x="1540712" y="7296"/>
                  </a:cubicBezTo>
                  <a:close/>
                </a:path>
              </a:pathLst>
            </a:custGeom>
            <a:solidFill>
              <a:srgbClr val="FFC7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卡通人物&#10;&#10;描述已自动生成">
              <a:extLst>
                <a:ext uri="{FF2B5EF4-FFF2-40B4-BE49-F238E27FC236}">
                  <a16:creationId xmlns:a16="http://schemas.microsoft.com/office/drawing/2014/main" id="{070E4FB9-58E1-4F6A-A9AE-019D9A35D5DC}"/>
                </a:ext>
              </a:extLst>
            </p:cNvPr>
            <p:cNvPicPr>
              <a:picLocks noChangeAspect="1"/>
            </p:cNvPicPr>
            <p:nvPr/>
          </p:nvPicPr>
          <p:blipFill rotWithShape="1">
            <a:blip r:embed="rId5">
              <a:extLst>
                <a:ext uri="{28A0092B-C50C-407E-A947-70E740481C1C}">
                  <a14:useLocalDpi xmlns:a14="http://schemas.microsoft.com/office/drawing/2010/main" val="0"/>
                </a:ext>
              </a:extLst>
            </a:blip>
            <a:srcRect l="1884" t="-1" r="2915" b="2974"/>
            <a:stretch/>
          </p:blipFill>
          <p:spPr>
            <a:xfrm>
              <a:off x="817579" y="2274438"/>
              <a:ext cx="1836894" cy="2483294"/>
            </a:xfrm>
            <a:prstGeom prst="rect">
              <a:avLst/>
            </a:prstGeom>
          </p:spPr>
        </p:pic>
      </p:grpSp>
    </p:spTree>
    <p:extLst>
      <p:ext uri="{BB962C8B-B14F-4D97-AF65-F5344CB8AC3E}">
        <p14:creationId xmlns:p14="http://schemas.microsoft.com/office/powerpoint/2010/main" val="38404536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528AA8F-BC0D-4187-86CC-6EDE1028D89A}"/>
              </a:ext>
            </a:extLst>
          </p:cNvPr>
          <p:cNvSpPr/>
          <p:nvPr/>
        </p:nvSpPr>
        <p:spPr>
          <a:xfrm>
            <a:off x="0" y="0"/>
            <a:ext cx="12192000" cy="6858000"/>
          </a:xfrm>
          <a:prstGeom prst="rect">
            <a:avLst/>
          </a:prstGeom>
          <a:solidFill>
            <a:srgbClr val="FFC7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89FC30D8-C41D-4F67-907B-45008ED63BE3}"/>
              </a:ext>
            </a:extLst>
          </p:cNvPr>
          <p:cNvSpPr txBox="1"/>
          <p:nvPr/>
        </p:nvSpPr>
        <p:spPr>
          <a:xfrm>
            <a:off x="370888" y="1440667"/>
            <a:ext cx="6831190" cy="4154984"/>
          </a:xfrm>
          <a:prstGeom prst="rect">
            <a:avLst/>
          </a:prstGeom>
          <a:noFill/>
        </p:spPr>
        <p:txBody>
          <a:bodyPr wrap="square" rtlCol="0">
            <a:spAutoFit/>
          </a:bodyPr>
          <a:lstStyle/>
          <a:p>
            <a:pPr algn="just"/>
            <a:r>
              <a:rPr lang="en-US" altLang="zh-CN" sz="2400" dirty="0">
                <a:effectLst>
                  <a:outerShdw blurRad="38100" dist="38100" dir="2700000" algn="tl">
                    <a:srgbClr val="000000">
                      <a:alpha val="43137"/>
                    </a:srgbClr>
                  </a:outerShdw>
                </a:effectLst>
                <a:latin typeface="Times New Roman" panose="02020603050405020304" pitchFamily="18" charset="0"/>
                <a:ea typeface="站酷小薇LOGO体" panose="02010600010101010101" pitchFamily="2" charset="-122"/>
                <a:cs typeface="Times New Roman" panose="02020603050405020304" pitchFamily="18" charset="0"/>
              </a:rPr>
              <a:t>On April 11, two weeks after the social butterfly (Chinese name </a:t>
            </a:r>
            <a:r>
              <a:rPr lang="en-US" altLang="zh-CN" sz="2400" dirty="0" err="1">
                <a:effectLst>
                  <a:outerShdw blurRad="38100" dist="38100" dir="2700000" algn="tl">
                    <a:srgbClr val="000000">
                      <a:alpha val="43137"/>
                    </a:srgbClr>
                  </a:outerShdw>
                </a:effectLst>
                <a:latin typeface="Times New Roman" panose="02020603050405020304" pitchFamily="18" charset="0"/>
                <a:ea typeface="站酷小薇LOGO体" panose="02010600010101010101" pitchFamily="2" charset="-122"/>
                <a:cs typeface="Times New Roman" panose="02020603050405020304" pitchFamily="18" charset="0"/>
              </a:rPr>
              <a:t>Jiaojihua</a:t>
            </a:r>
            <a:r>
              <a:rPr lang="en-US" altLang="zh-CN" sz="2400" dirty="0">
                <a:effectLst>
                  <a:outerShdw blurRad="38100" dist="38100" dir="2700000" algn="tl">
                    <a:srgbClr val="000000">
                      <a:alpha val="43137"/>
                    </a:srgbClr>
                  </a:outerShdw>
                </a:effectLst>
                <a:latin typeface="Times New Roman" panose="02020603050405020304" pitchFamily="18" charset="0"/>
                <a:ea typeface="站酷小薇LOGO体" panose="02010600010101010101" pitchFamily="2" charset="-122"/>
                <a:cs typeface="Times New Roman" panose="02020603050405020304" pitchFamily="18" charset="0"/>
              </a:rPr>
              <a:t>) disappeared, The students of the stray cat association of UTSZ applied to the police room to query the school surveillance video, but desperately found that the cat was beaten with a stick at about 16:30 on March 27. The man was targeted, cruel, got out of the car and walked straight towards the social butterfly sleeping on the ground. The kittens scattered around him, leaving the sleeping social girl incapacitated on the spot, who was loaded into his car without a struggle.</a:t>
            </a:r>
            <a:endParaRPr lang="zh-CN" altLang="en-US" sz="2400" dirty="0">
              <a:effectLst>
                <a:outerShdw blurRad="38100" dist="38100" dir="2700000" algn="tl">
                  <a:srgbClr val="000000">
                    <a:alpha val="43137"/>
                  </a:srgbClr>
                </a:outerShdw>
              </a:effectLst>
              <a:latin typeface="Times New Roman" panose="02020603050405020304" pitchFamily="18" charset="0"/>
              <a:ea typeface="站酷小薇LOGO体" panose="0201060001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410828EB-FC61-48B3-89BD-76808BF7CBEE}"/>
              </a:ext>
            </a:extLst>
          </p:cNvPr>
          <p:cNvSpPr/>
          <p:nvPr/>
        </p:nvSpPr>
        <p:spPr>
          <a:xfrm>
            <a:off x="968994" y="246163"/>
            <a:ext cx="7213116" cy="584775"/>
          </a:xfrm>
          <a:prstGeom prst="rect">
            <a:avLst/>
          </a:prstGeom>
        </p:spPr>
        <p:txBody>
          <a:bodyPr wrap="square">
            <a:spAutoFit/>
          </a:bodyPr>
          <a:lstStyle/>
          <a:p>
            <a:pPr algn="just">
              <a:spcAft>
                <a:spcPts val="0"/>
              </a:spcAft>
            </a:pPr>
            <a:r>
              <a:rPr lang="en-US" altLang="zh-CN" sz="3200" b="1" kern="1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facts of the incident come to light</a:t>
            </a:r>
            <a:endParaRPr lang="zh-CN" altLang="zh-CN" sz="2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endParaRPr>
          </a:p>
        </p:txBody>
      </p:sp>
      <p:grpSp>
        <p:nvGrpSpPr>
          <p:cNvPr id="11" name="组合 10">
            <a:extLst>
              <a:ext uri="{FF2B5EF4-FFF2-40B4-BE49-F238E27FC236}">
                <a16:creationId xmlns:a16="http://schemas.microsoft.com/office/drawing/2014/main" id="{7A0E0ACE-3B89-41BA-AAC2-1BF846EC527C}"/>
              </a:ext>
            </a:extLst>
          </p:cNvPr>
          <p:cNvGrpSpPr/>
          <p:nvPr/>
        </p:nvGrpSpPr>
        <p:grpSpPr>
          <a:xfrm>
            <a:off x="7633371" y="1027433"/>
            <a:ext cx="4495265" cy="5066184"/>
            <a:chOff x="7729350" y="-265794"/>
            <a:chExt cx="4495265" cy="5066184"/>
          </a:xfrm>
        </p:grpSpPr>
        <p:pic>
          <p:nvPicPr>
            <p:cNvPr id="5" name="图片 4">
              <a:extLst>
                <a:ext uri="{FF2B5EF4-FFF2-40B4-BE49-F238E27FC236}">
                  <a16:creationId xmlns:a16="http://schemas.microsoft.com/office/drawing/2014/main" id="{4B400510-9106-4C32-B62C-7271C188EFC3}"/>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7729350" y="1806113"/>
              <a:ext cx="2397786" cy="28708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图片 8">
              <a:extLst>
                <a:ext uri="{FF2B5EF4-FFF2-40B4-BE49-F238E27FC236}">
                  <a16:creationId xmlns:a16="http://schemas.microsoft.com/office/drawing/2014/main" id="{51A634B1-2FA6-493C-9023-2A33889AB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299" y="-265794"/>
              <a:ext cx="3119675" cy="234379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图片 2">
              <a:extLst>
                <a:ext uri="{FF2B5EF4-FFF2-40B4-BE49-F238E27FC236}">
                  <a16:creationId xmlns:a16="http://schemas.microsoft.com/office/drawing/2014/main" id="{6D231729-A864-42B4-B376-775EA938B7CA}"/>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9705554" y="1801678"/>
              <a:ext cx="2519061" cy="299871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grpSp>
      <p:grpSp>
        <p:nvGrpSpPr>
          <p:cNvPr id="14" name="组合 13">
            <a:extLst>
              <a:ext uri="{FF2B5EF4-FFF2-40B4-BE49-F238E27FC236}">
                <a16:creationId xmlns:a16="http://schemas.microsoft.com/office/drawing/2014/main" id="{515E78E6-8EE4-48D8-BF4C-6ED74FAF7BA1}"/>
              </a:ext>
            </a:extLst>
          </p:cNvPr>
          <p:cNvGrpSpPr>
            <a:grpSpLocks noChangeAspect="1"/>
          </p:cNvGrpSpPr>
          <p:nvPr/>
        </p:nvGrpSpPr>
        <p:grpSpPr>
          <a:xfrm>
            <a:off x="123849" y="0"/>
            <a:ext cx="810105" cy="1080000"/>
            <a:chOff x="3563763" y="2079948"/>
            <a:chExt cx="2160000" cy="2880000"/>
          </a:xfrm>
        </p:grpSpPr>
        <p:sp>
          <p:nvSpPr>
            <p:cNvPr id="15" name="任意多边形: 形状 14">
              <a:extLst>
                <a:ext uri="{FF2B5EF4-FFF2-40B4-BE49-F238E27FC236}">
                  <a16:creationId xmlns:a16="http://schemas.microsoft.com/office/drawing/2014/main" id="{BB4E346F-1609-462B-AC12-69FCCABDAB26}"/>
                </a:ext>
              </a:extLst>
            </p:cNvPr>
            <p:cNvSpPr/>
            <p:nvPr/>
          </p:nvSpPr>
          <p:spPr>
            <a:xfrm>
              <a:off x="3563763" y="2079948"/>
              <a:ext cx="2160000" cy="2880000"/>
            </a:xfrm>
            <a:custGeom>
              <a:avLst/>
              <a:gdLst>
                <a:gd name="connsiteX0" fmla="*/ 1308172 w 2603725"/>
                <a:gd name="connsiteY0" fmla="*/ 350363 h 3109180"/>
                <a:gd name="connsiteX1" fmla="*/ 2367715 w 2603725"/>
                <a:gd name="connsiteY1" fmla="*/ 872877 h 3109180"/>
                <a:gd name="connsiteX2" fmla="*/ 2512858 w 2603725"/>
                <a:gd name="connsiteY2" fmla="*/ 2658134 h 3109180"/>
                <a:gd name="connsiteX3" fmla="*/ 1235601 w 2603725"/>
                <a:gd name="connsiteY3" fmla="*/ 3108077 h 3109180"/>
                <a:gd name="connsiteX4" fmla="*/ 727601 w 2603725"/>
                <a:gd name="connsiteY4" fmla="*/ 2788763 h 3109180"/>
                <a:gd name="connsiteX5" fmla="*/ 1887 w 2603725"/>
                <a:gd name="connsiteY5" fmla="*/ 2904877 h 3109180"/>
                <a:gd name="connsiteX6" fmla="*/ 509887 w 2603725"/>
                <a:gd name="connsiteY6" fmla="*/ 1540534 h 3109180"/>
                <a:gd name="connsiteX7" fmla="*/ 277658 w 2603725"/>
                <a:gd name="connsiteY7" fmla="*/ 60077 h 3109180"/>
                <a:gd name="connsiteX8" fmla="*/ 1308172 w 2603725"/>
                <a:gd name="connsiteY8" fmla="*/ 350363 h 310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725" h="3109180">
                  <a:moveTo>
                    <a:pt x="1308172" y="350363"/>
                  </a:moveTo>
                  <a:cubicBezTo>
                    <a:pt x="1656515" y="485830"/>
                    <a:pt x="2166934" y="488249"/>
                    <a:pt x="2367715" y="872877"/>
                  </a:cubicBezTo>
                  <a:cubicBezTo>
                    <a:pt x="2568496" y="1257505"/>
                    <a:pt x="2701544" y="2285601"/>
                    <a:pt x="2512858" y="2658134"/>
                  </a:cubicBezTo>
                  <a:cubicBezTo>
                    <a:pt x="2324172" y="3030667"/>
                    <a:pt x="1533144" y="3086306"/>
                    <a:pt x="1235601" y="3108077"/>
                  </a:cubicBezTo>
                  <a:cubicBezTo>
                    <a:pt x="938058" y="3129848"/>
                    <a:pt x="933220" y="2822630"/>
                    <a:pt x="727601" y="2788763"/>
                  </a:cubicBezTo>
                  <a:cubicBezTo>
                    <a:pt x="521982" y="2754896"/>
                    <a:pt x="38173" y="3112915"/>
                    <a:pt x="1887" y="2904877"/>
                  </a:cubicBezTo>
                  <a:cubicBezTo>
                    <a:pt x="-34399" y="2696839"/>
                    <a:pt x="463925" y="2014667"/>
                    <a:pt x="509887" y="1540534"/>
                  </a:cubicBezTo>
                  <a:cubicBezTo>
                    <a:pt x="555849" y="1066401"/>
                    <a:pt x="144611" y="260858"/>
                    <a:pt x="277658" y="60077"/>
                  </a:cubicBezTo>
                  <a:cubicBezTo>
                    <a:pt x="410705" y="-140704"/>
                    <a:pt x="959829" y="214896"/>
                    <a:pt x="1308172" y="350363"/>
                  </a:cubicBezTo>
                  <a:close/>
                </a:path>
              </a:pathLst>
            </a:custGeom>
            <a:solidFill>
              <a:srgbClr val="FFC7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卡通人物&#10;&#10;描述已自动生成">
              <a:extLst>
                <a:ext uri="{FF2B5EF4-FFF2-40B4-BE49-F238E27FC236}">
                  <a16:creationId xmlns:a16="http://schemas.microsoft.com/office/drawing/2014/main" id="{05F464C1-7057-4BA1-A050-E7ECE304D860}"/>
                </a:ext>
              </a:extLst>
            </p:cNvPr>
            <p:cNvPicPr>
              <a:picLocks noChangeAspect="1"/>
            </p:cNvPicPr>
            <p:nvPr/>
          </p:nvPicPr>
          <p:blipFill rotWithShape="1">
            <a:blip r:embed="rId5">
              <a:extLst>
                <a:ext uri="{28A0092B-C50C-407E-A947-70E740481C1C}">
                  <a14:useLocalDpi xmlns:a14="http://schemas.microsoft.com/office/drawing/2010/main" val="0"/>
                </a:ext>
              </a:extLst>
            </a:blip>
            <a:srcRect l="5681" t="683" r="3552" b="4822"/>
            <a:stretch/>
          </p:blipFill>
          <p:spPr>
            <a:xfrm>
              <a:off x="3657192" y="2274438"/>
              <a:ext cx="1957634" cy="2483294"/>
            </a:xfrm>
            <a:prstGeom prst="rect">
              <a:avLst/>
            </a:prstGeom>
          </p:spPr>
        </p:pic>
      </p:grpSp>
    </p:spTree>
    <p:extLst>
      <p:ext uri="{BB962C8B-B14F-4D97-AF65-F5344CB8AC3E}">
        <p14:creationId xmlns:p14="http://schemas.microsoft.com/office/powerpoint/2010/main" val="509973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528AA8F-BC0D-4187-86CC-6EDE1028D89A}"/>
              </a:ext>
            </a:extLst>
          </p:cNvPr>
          <p:cNvSpPr/>
          <p:nvPr/>
        </p:nvSpPr>
        <p:spPr>
          <a:xfrm>
            <a:off x="0" y="0"/>
            <a:ext cx="12192000" cy="6858000"/>
          </a:xfrm>
          <a:prstGeom prst="rect">
            <a:avLst/>
          </a:prstGeom>
          <a:solidFill>
            <a:srgbClr val="FFC7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 name="组合 10">
            <a:extLst>
              <a:ext uri="{FF2B5EF4-FFF2-40B4-BE49-F238E27FC236}">
                <a16:creationId xmlns:a16="http://schemas.microsoft.com/office/drawing/2014/main" id="{7A0E0ACE-3B89-41BA-AAC2-1BF846EC527C}"/>
              </a:ext>
            </a:extLst>
          </p:cNvPr>
          <p:cNvGrpSpPr/>
          <p:nvPr/>
        </p:nvGrpSpPr>
        <p:grpSpPr>
          <a:xfrm>
            <a:off x="7701699" y="1555334"/>
            <a:ext cx="4259204" cy="4478809"/>
            <a:chOff x="7797678" y="262107"/>
            <a:chExt cx="4259204" cy="4478809"/>
          </a:xfrm>
        </p:grpSpPr>
        <p:pic>
          <p:nvPicPr>
            <p:cNvPr id="5" name="图片 4">
              <a:extLst>
                <a:ext uri="{FF2B5EF4-FFF2-40B4-BE49-F238E27FC236}">
                  <a16:creationId xmlns:a16="http://schemas.microsoft.com/office/drawing/2014/main" id="{4B400510-9106-4C32-B62C-7271C188EFC3}"/>
                </a:ext>
              </a:extLst>
            </p:cNvPr>
            <p:cNvPicPr>
              <a:picLocks/>
            </p:cNvPicPr>
            <p:nvPr/>
          </p:nvPicPr>
          <p:blipFill rotWithShape="1">
            <a:blip r:embed="rId2"/>
            <a:srcRect r="12569"/>
            <a:stretch/>
          </p:blipFill>
          <p:spPr>
            <a:xfrm>
              <a:off x="7797678" y="2578604"/>
              <a:ext cx="2160000" cy="216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图片 8">
              <a:extLst>
                <a:ext uri="{FF2B5EF4-FFF2-40B4-BE49-F238E27FC236}">
                  <a16:creationId xmlns:a16="http://schemas.microsoft.com/office/drawing/2014/main" id="{51A634B1-2FA6-493C-9023-2A33889AB75A}"/>
                </a:ext>
              </a:extLst>
            </p:cNvPr>
            <p:cNvPicPr>
              <a:picLocks noChangeAspect="1"/>
            </p:cNvPicPr>
            <p:nvPr/>
          </p:nvPicPr>
          <p:blipFill>
            <a:blip r:embed="rId3"/>
            <a:stretch>
              <a:fillRect/>
            </a:stretch>
          </p:blipFill>
          <p:spPr>
            <a:xfrm>
              <a:off x="8877678" y="262107"/>
              <a:ext cx="2160000" cy="2160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图片 2">
              <a:extLst>
                <a:ext uri="{FF2B5EF4-FFF2-40B4-BE49-F238E27FC236}">
                  <a16:creationId xmlns:a16="http://schemas.microsoft.com/office/drawing/2014/main" id="{6D231729-A864-42B4-B376-775EA938B7CA}"/>
                </a:ext>
              </a:extLst>
            </p:cNvPr>
            <p:cNvPicPr preferRelativeResize="0">
              <a:picLocks/>
            </p:cNvPicPr>
            <p:nvPr/>
          </p:nvPicPr>
          <p:blipFill rotWithShape="1">
            <a:blip r:embed="rId4"/>
            <a:srcRect l="12998" r="228"/>
            <a:stretch/>
          </p:blipFill>
          <p:spPr>
            <a:xfrm>
              <a:off x="9661112" y="2403837"/>
              <a:ext cx="2395770" cy="2337079"/>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grpSp>
      <p:sp>
        <p:nvSpPr>
          <p:cNvPr id="12" name="文本框 11">
            <a:extLst>
              <a:ext uri="{FF2B5EF4-FFF2-40B4-BE49-F238E27FC236}">
                <a16:creationId xmlns:a16="http://schemas.microsoft.com/office/drawing/2014/main" id="{749BBF4C-7BC7-49B5-A846-A01FDDBC10CF}"/>
              </a:ext>
            </a:extLst>
          </p:cNvPr>
          <p:cNvSpPr txBox="1"/>
          <p:nvPr/>
        </p:nvSpPr>
        <p:spPr>
          <a:xfrm>
            <a:off x="370888" y="1440667"/>
            <a:ext cx="6831190" cy="4154984"/>
          </a:xfrm>
          <a:prstGeom prst="rect">
            <a:avLst/>
          </a:prstGeom>
          <a:noFill/>
        </p:spPr>
        <p:txBody>
          <a:bodyPr wrap="square" rtlCol="0">
            <a:spAutoFit/>
          </a:bodyPr>
          <a:lstStyle/>
          <a:p>
            <a:pPr algn="just"/>
            <a:r>
              <a:rPr lang="en-US" altLang="zh-CN" sz="2400" dirty="0">
                <a:effectLst>
                  <a:outerShdw blurRad="38100" dist="38100" dir="2700000" algn="tl">
                    <a:srgbClr val="000000">
                      <a:alpha val="43137"/>
                    </a:srgbClr>
                  </a:outerShdw>
                </a:effectLst>
                <a:latin typeface="Times New Roman" panose="02020603050405020304" pitchFamily="18" charset="0"/>
                <a:ea typeface="站酷小薇LOGO体" panose="02010600010101010101" pitchFamily="2" charset="-122"/>
                <a:cs typeface="Times New Roman" panose="02020603050405020304" pitchFamily="18" charset="0"/>
              </a:rPr>
              <a:t>After obtaining solid evidence, they immediately reported the case to the police station and the school security office. After multiple investigations, it was clear that the person's identity was not a teacher or student in school. The man confessed to beating the cat, claiming to have knocked it out and taken it to a garbage station for disposal. Teachers and students in the school angrily condemned such atrocities, and severely held them accountable. After a long negotiation and discussion, the perpetrators were finally punished:</a:t>
            </a:r>
            <a:endParaRPr lang="zh-CN" altLang="en-US" sz="2400" dirty="0">
              <a:effectLst>
                <a:outerShdw blurRad="38100" dist="38100" dir="2700000" algn="tl">
                  <a:srgbClr val="000000">
                    <a:alpha val="43137"/>
                  </a:srgbClr>
                </a:outerShdw>
              </a:effectLst>
              <a:latin typeface="Times New Roman" panose="02020603050405020304" pitchFamily="18" charset="0"/>
              <a:ea typeface="站酷小薇LOGO体" panose="02010600010101010101" pitchFamily="2" charset="-122"/>
              <a:cs typeface="Times New Roman" panose="02020603050405020304" pitchFamily="18" charset="0"/>
            </a:endParaRPr>
          </a:p>
        </p:txBody>
      </p:sp>
      <p:sp>
        <p:nvSpPr>
          <p:cNvPr id="14" name="矩形 13">
            <a:extLst>
              <a:ext uri="{FF2B5EF4-FFF2-40B4-BE49-F238E27FC236}">
                <a16:creationId xmlns:a16="http://schemas.microsoft.com/office/drawing/2014/main" id="{87393DA2-7F52-4002-9F59-7FE857F443F1}"/>
              </a:ext>
            </a:extLst>
          </p:cNvPr>
          <p:cNvSpPr/>
          <p:nvPr/>
        </p:nvSpPr>
        <p:spPr>
          <a:xfrm>
            <a:off x="968994" y="246163"/>
            <a:ext cx="7213116" cy="584775"/>
          </a:xfrm>
          <a:prstGeom prst="rect">
            <a:avLst/>
          </a:prstGeom>
        </p:spPr>
        <p:txBody>
          <a:bodyPr wrap="square">
            <a:spAutoFit/>
          </a:bodyPr>
          <a:lstStyle/>
          <a:p>
            <a:pPr algn="just">
              <a:spcAft>
                <a:spcPts val="0"/>
              </a:spcAft>
            </a:pPr>
            <a:r>
              <a:rPr lang="en-US" altLang="zh-CN" sz="3200" b="1" kern="1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facts of the incident come to light</a:t>
            </a:r>
            <a:endParaRPr lang="zh-CN" altLang="zh-CN" sz="2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endParaRPr>
          </a:p>
        </p:txBody>
      </p:sp>
      <p:grpSp>
        <p:nvGrpSpPr>
          <p:cNvPr id="15" name="组合 14">
            <a:extLst>
              <a:ext uri="{FF2B5EF4-FFF2-40B4-BE49-F238E27FC236}">
                <a16:creationId xmlns:a16="http://schemas.microsoft.com/office/drawing/2014/main" id="{2EFA0F87-DC47-4BEA-B586-D75E50AF29EC}"/>
              </a:ext>
            </a:extLst>
          </p:cNvPr>
          <p:cNvGrpSpPr>
            <a:grpSpLocks noChangeAspect="1"/>
          </p:cNvGrpSpPr>
          <p:nvPr/>
        </p:nvGrpSpPr>
        <p:grpSpPr>
          <a:xfrm>
            <a:off x="123849" y="0"/>
            <a:ext cx="810105" cy="1080000"/>
            <a:chOff x="3563763" y="2079948"/>
            <a:chExt cx="2160000" cy="2880000"/>
          </a:xfrm>
        </p:grpSpPr>
        <p:sp>
          <p:nvSpPr>
            <p:cNvPr id="16" name="任意多边形: 形状 15">
              <a:extLst>
                <a:ext uri="{FF2B5EF4-FFF2-40B4-BE49-F238E27FC236}">
                  <a16:creationId xmlns:a16="http://schemas.microsoft.com/office/drawing/2014/main" id="{EBB890C0-42DB-42D8-8851-E8BC022AB31C}"/>
                </a:ext>
              </a:extLst>
            </p:cNvPr>
            <p:cNvSpPr/>
            <p:nvPr/>
          </p:nvSpPr>
          <p:spPr>
            <a:xfrm>
              <a:off x="3563763" y="2079948"/>
              <a:ext cx="2160000" cy="2880000"/>
            </a:xfrm>
            <a:custGeom>
              <a:avLst/>
              <a:gdLst>
                <a:gd name="connsiteX0" fmla="*/ 1308172 w 2603725"/>
                <a:gd name="connsiteY0" fmla="*/ 350363 h 3109180"/>
                <a:gd name="connsiteX1" fmla="*/ 2367715 w 2603725"/>
                <a:gd name="connsiteY1" fmla="*/ 872877 h 3109180"/>
                <a:gd name="connsiteX2" fmla="*/ 2512858 w 2603725"/>
                <a:gd name="connsiteY2" fmla="*/ 2658134 h 3109180"/>
                <a:gd name="connsiteX3" fmla="*/ 1235601 w 2603725"/>
                <a:gd name="connsiteY3" fmla="*/ 3108077 h 3109180"/>
                <a:gd name="connsiteX4" fmla="*/ 727601 w 2603725"/>
                <a:gd name="connsiteY4" fmla="*/ 2788763 h 3109180"/>
                <a:gd name="connsiteX5" fmla="*/ 1887 w 2603725"/>
                <a:gd name="connsiteY5" fmla="*/ 2904877 h 3109180"/>
                <a:gd name="connsiteX6" fmla="*/ 509887 w 2603725"/>
                <a:gd name="connsiteY6" fmla="*/ 1540534 h 3109180"/>
                <a:gd name="connsiteX7" fmla="*/ 277658 w 2603725"/>
                <a:gd name="connsiteY7" fmla="*/ 60077 h 3109180"/>
                <a:gd name="connsiteX8" fmla="*/ 1308172 w 2603725"/>
                <a:gd name="connsiteY8" fmla="*/ 350363 h 310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725" h="3109180">
                  <a:moveTo>
                    <a:pt x="1308172" y="350363"/>
                  </a:moveTo>
                  <a:cubicBezTo>
                    <a:pt x="1656515" y="485830"/>
                    <a:pt x="2166934" y="488249"/>
                    <a:pt x="2367715" y="872877"/>
                  </a:cubicBezTo>
                  <a:cubicBezTo>
                    <a:pt x="2568496" y="1257505"/>
                    <a:pt x="2701544" y="2285601"/>
                    <a:pt x="2512858" y="2658134"/>
                  </a:cubicBezTo>
                  <a:cubicBezTo>
                    <a:pt x="2324172" y="3030667"/>
                    <a:pt x="1533144" y="3086306"/>
                    <a:pt x="1235601" y="3108077"/>
                  </a:cubicBezTo>
                  <a:cubicBezTo>
                    <a:pt x="938058" y="3129848"/>
                    <a:pt x="933220" y="2822630"/>
                    <a:pt x="727601" y="2788763"/>
                  </a:cubicBezTo>
                  <a:cubicBezTo>
                    <a:pt x="521982" y="2754896"/>
                    <a:pt x="38173" y="3112915"/>
                    <a:pt x="1887" y="2904877"/>
                  </a:cubicBezTo>
                  <a:cubicBezTo>
                    <a:pt x="-34399" y="2696839"/>
                    <a:pt x="463925" y="2014667"/>
                    <a:pt x="509887" y="1540534"/>
                  </a:cubicBezTo>
                  <a:cubicBezTo>
                    <a:pt x="555849" y="1066401"/>
                    <a:pt x="144611" y="260858"/>
                    <a:pt x="277658" y="60077"/>
                  </a:cubicBezTo>
                  <a:cubicBezTo>
                    <a:pt x="410705" y="-140704"/>
                    <a:pt x="959829" y="214896"/>
                    <a:pt x="1308172" y="350363"/>
                  </a:cubicBezTo>
                  <a:close/>
                </a:path>
              </a:pathLst>
            </a:custGeom>
            <a:solidFill>
              <a:srgbClr val="FFC7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卡通人物&#10;&#10;描述已自动生成">
              <a:extLst>
                <a:ext uri="{FF2B5EF4-FFF2-40B4-BE49-F238E27FC236}">
                  <a16:creationId xmlns:a16="http://schemas.microsoft.com/office/drawing/2014/main" id="{9EB84E33-BBA5-4FC9-97B1-BDBEF07EBF57}"/>
                </a:ext>
              </a:extLst>
            </p:cNvPr>
            <p:cNvPicPr>
              <a:picLocks noChangeAspect="1"/>
            </p:cNvPicPr>
            <p:nvPr/>
          </p:nvPicPr>
          <p:blipFill rotWithShape="1">
            <a:blip r:embed="rId5">
              <a:extLst>
                <a:ext uri="{28A0092B-C50C-407E-A947-70E740481C1C}">
                  <a14:useLocalDpi xmlns:a14="http://schemas.microsoft.com/office/drawing/2010/main" val="0"/>
                </a:ext>
              </a:extLst>
            </a:blip>
            <a:srcRect l="5681" t="683" r="3552" b="4822"/>
            <a:stretch/>
          </p:blipFill>
          <p:spPr>
            <a:xfrm>
              <a:off x="3657192" y="2274438"/>
              <a:ext cx="1957634" cy="2483294"/>
            </a:xfrm>
            <a:prstGeom prst="rect">
              <a:avLst/>
            </a:prstGeom>
          </p:spPr>
        </p:pic>
      </p:grpSp>
    </p:spTree>
    <p:extLst>
      <p:ext uri="{BB962C8B-B14F-4D97-AF65-F5344CB8AC3E}">
        <p14:creationId xmlns:p14="http://schemas.microsoft.com/office/powerpoint/2010/main" val="4010003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528AA8F-BC0D-4187-86CC-6EDE1028D89A}"/>
              </a:ext>
            </a:extLst>
          </p:cNvPr>
          <p:cNvSpPr/>
          <p:nvPr/>
        </p:nvSpPr>
        <p:spPr>
          <a:xfrm>
            <a:off x="0" y="0"/>
            <a:ext cx="12192000" cy="6858000"/>
          </a:xfrm>
          <a:prstGeom prst="rect">
            <a:avLst/>
          </a:prstGeom>
          <a:solidFill>
            <a:srgbClr val="FFC7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749BBF4C-7BC7-49B5-A846-A01FDDBC10CF}"/>
              </a:ext>
            </a:extLst>
          </p:cNvPr>
          <p:cNvSpPr txBox="1"/>
          <p:nvPr/>
        </p:nvSpPr>
        <p:spPr>
          <a:xfrm>
            <a:off x="370888" y="1440667"/>
            <a:ext cx="6831190" cy="4678204"/>
          </a:xfrm>
          <a:prstGeom prst="rect">
            <a:avLst/>
          </a:prstGeom>
          <a:noFill/>
        </p:spPr>
        <p:txBody>
          <a:bodyPr wrap="square" rtlCol="0">
            <a:spAutoFit/>
          </a:bodyPr>
          <a:lstStyle/>
          <a:p>
            <a:pPr algn="just"/>
            <a:r>
              <a:rPr lang="en-US" altLang="zh-CN" sz="2400" dirty="0">
                <a:effectLst>
                  <a:outerShdw blurRad="38100" dist="38100" dir="2700000" algn="tl">
                    <a:srgbClr val="000000">
                      <a:alpha val="43137"/>
                    </a:srgbClr>
                  </a:outerShdw>
                </a:effectLst>
                <a:latin typeface="Times New Roman" panose="02020603050405020304" pitchFamily="18" charset="0"/>
                <a:ea typeface="站酷小薇LOGO体" panose="02010600010101010101" pitchFamily="2" charset="-122"/>
                <a:cs typeface="Times New Roman" panose="02020603050405020304" pitchFamily="18" charset="0"/>
              </a:rPr>
              <a:t>1. At the request of the students, the perpetrator wrote a handwritten apology letter, apologized to the teachers and students with his handprints, and promised not to hurt stray animals in the future;</a:t>
            </a:r>
          </a:p>
          <a:p>
            <a:pPr algn="just"/>
            <a:endParaRPr lang="en-US" altLang="zh-CN" sz="1400" dirty="0">
              <a:effectLst>
                <a:outerShdw blurRad="38100" dist="38100" dir="2700000" algn="tl">
                  <a:srgbClr val="000000">
                    <a:alpha val="43137"/>
                  </a:srgbClr>
                </a:outerShdw>
              </a:effectLst>
              <a:latin typeface="Times New Roman" panose="02020603050405020304" pitchFamily="18" charset="0"/>
              <a:ea typeface="站酷小薇LOGO体" panose="02010600010101010101" pitchFamily="2" charset="-122"/>
              <a:cs typeface="Times New Roman" panose="02020603050405020304" pitchFamily="18" charset="0"/>
            </a:endParaRPr>
          </a:p>
          <a:p>
            <a:pPr algn="just"/>
            <a:r>
              <a:rPr lang="en-US" altLang="zh-CN" sz="2400" dirty="0">
                <a:effectLst>
                  <a:outerShdw blurRad="38100" dist="38100" dir="2700000" algn="tl">
                    <a:srgbClr val="000000">
                      <a:alpha val="43137"/>
                    </a:srgbClr>
                  </a:outerShdw>
                </a:effectLst>
                <a:latin typeface="Times New Roman" panose="02020603050405020304" pitchFamily="18" charset="0"/>
                <a:ea typeface="站酷小薇LOGO体" panose="02010600010101010101" pitchFamily="2" charset="-122"/>
                <a:cs typeface="Times New Roman" panose="02020603050405020304" pitchFamily="18" charset="0"/>
              </a:rPr>
              <a:t>2. The company where the perpetrator worked had fired him and reported the matter to the district Urban Management Bureau for severe punishment;</a:t>
            </a:r>
          </a:p>
          <a:p>
            <a:pPr algn="just"/>
            <a:endParaRPr lang="en-US" altLang="zh-CN" sz="1400" dirty="0">
              <a:effectLst>
                <a:outerShdw blurRad="38100" dist="38100" dir="2700000" algn="tl">
                  <a:srgbClr val="000000">
                    <a:alpha val="43137"/>
                  </a:srgbClr>
                </a:outerShdw>
              </a:effectLst>
              <a:latin typeface="Times New Roman" panose="02020603050405020304" pitchFamily="18" charset="0"/>
              <a:ea typeface="站酷小薇LOGO体" panose="02010600010101010101" pitchFamily="2" charset="-122"/>
              <a:cs typeface="Times New Roman" panose="02020603050405020304" pitchFamily="18" charset="0"/>
            </a:endParaRPr>
          </a:p>
          <a:p>
            <a:pPr algn="just"/>
            <a:r>
              <a:rPr lang="en-US" altLang="zh-CN" sz="2400" dirty="0">
                <a:effectLst>
                  <a:outerShdw blurRad="38100" dist="38100" dir="2700000" algn="tl">
                    <a:srgbClr val="000000">
                      <a:alpha val="43137"/>
                    </a:srgbClr>
                  </a:outerShdw>
                </a:effectLst>
                <a:latin typeface="Times New Roman" panose="02020603050405020304" pitchFamily="18" charset="0"/>
                <a:ea typeface="站酷小薇LOGO体" panose="02010600010101010101" pitchFamily="2" charset="-122"/>
                <a:cs typeface="Times New Roman" panose="02020603050405020304" pitchFamily="18" charset="0"/>
              </a:rPr>
              <a:t>3. The school has put the perpetrator on the access control blacklist, permanently prohibiting the person from entering the school in the future to ensure the safety of the school.</a:t>
            </a:r>
          </a:p>
        </p:txBody>
      </p:sp>
      <p:sp>
        <p:nvSpPr>
          <p:cNvPr id="14" name="矩形 13">
            <a:extLst>
              <a:ext uri="{FF2B5EF4-FFF2-40B4-BE49-F238E27FC236}">
                <a16:creationId xmlns:a16="http://schemas.microsoft.com/office/drawing/2014/main" id="{87393DA2-7F52-4002-9F59-7FE857F443F1}"/>
              </a:ext>
            </a:extLst>
          </p:cNvPr>
          <p:cNvSpPr/>
          <p:nvPr/>
        </p:nvSpPr>
        <p:spPr>
          <a:xfrm>
            <a:off x="968994" y="246163"/>
            <a:ext cx="7213116" cy="584775"/>
          </a:xfrm>
          <a:prstGeom prst="rect">
            <a:avLst/>
          </a:prstGeom>
        </p:spPr>
        <p:txBody>
          <a:bodyPr wrap="square">
            <a:spAutoFit/>
          </a:bodyPr>
          <a:lstStyle/>
          <a:p>
            <a:pPr algn="just">
              <a:spcAft>
                <a:spcPts val="0"/>
              </a:spcAft>
            </a:pPr>
            <a:r>
              <a:rPr lang="en-US" altLang="zh-CN" sz="3200" b="1" kern="1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facts of the incident come to light</a:t>
            </a:r>
            <a:endParaRPr lang="zh-CN" altLang="zh-CN" sz="2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endParaRPr>
          </a:p>
        </p:txBody>
      </p:sp>
      <p:grpSp>
        <p:nvGrpSpPr>
          <p:cNvPr id="15" name="组合 14">
            <a:extLst>
              <a:ext uri="{FF2B5EF4-FFF2-40B4-BE49-F238E27FC236}">
                <a16:creationId xmlns:a16="http://schemas.microsoft.com/office/drawing/2014/main" id="{2EFA0F87-DC47-4BEA-B586-D75E50AF29EC}"/>
              </a:ext>
            </a:extLst>
          </p:cNvPr>
          <p:cNvGrpSpPr>
            <a:grpSpLocks noChangeAspect="1"/>
          </p:cNvGrpSpPr>
          <p:nvPr/>
        </p:nvGrpSpPr>
        <p:grpSpPr>
          <a:xfrm>
            <a:off x="123849" y="0"/>
            <a:ext cx="810105" cy="1080000"/>
            <a:chOff x="3563763" y="2079948"/>
            <a:chExt cx="2160000" cy="2880000"/>
          </a:xfrm>
        </p:grpSpPr>
        <p:sp>
          <p:nvSpPr>
            <p:cNvPr id="16" name="任意多边形: 形状 15">
              <a:extLst>
                <a:ext uri="{FF2B5EF4-FFF2-40B4-BE49-F238E27FC236}">
                  <a16:creationId xmlns:a16="http://schemas.microsoft.com/office/drawing/2014/main" id="{EBB890C0-42DB-42D8-8851-E8BC022AB31C}"/>
                </a:ext>
              </a:extLst>
            </p:cNvPr>
            <p:cNvSpPr/>
            <p:nvPr/>
          </p:nvSpPr>
          <p:spPr>
            <a:xfrm>
              <a:off x="3563763" y="2079948"/>
              <a:ext cx="2160000" cy="2880000"/>
            </a:xfrm>
            <a:custGeom>
              <a:avLst/>
              <a:gdLst>
                <a:gd name="connsiteX0" fmla="*/ 1308172 w 2603725"/>
                <a:gd name="connsiteY0" fmla="*/ 350363 h 3109180"/>
                <a:gd name="connsiteX1" fmla="*/ 2367715 w 2603725"/>
                <a:gd name="connsiteY1" fmla="*/ 872877 h 3109180"/>
                <a:gd name="connsiteX2" fmla="*/ 2512858 w 2603725"/>
                <a:gd name="connsiteY2" fmla="*/ 2658134 h 3109180"/>
                <a:gd name="connsiteX3" fmla="*/ 1235601 w 2603725"/>
                <a:gd name="connsiteY3" fmla="*/ 3108077 h 3109180"/>
                <a:gd name="connsiteX4" fmla="*/ 727601 w 2603725"/>
                <a:gd name="connsiteY4" fmla="*/ 2788763 h 3109180"/>
                <a:gd name="connsiteX5" fmla="*/ 1887 w 2603725"/>
                <a:gd name="connsiteY5" fmla="*/ 2904877 h 3109180"/>
                <a:gd name="connsiteX6" fmla="*/ 509887 w 2603725"/>
                <a:gd name="connsiteY6" fmla="*/ 1540534 h 3109180"/>
                <a:gd name="connsiteX7" fmla="*/ 277658 w 2603725"/>
                <a:gd name="connsiteY7" fmla="*/ 60077 h 3109180"/>
                <a:gd name="connsiteX8" fmla="*/ 1308172 w 2603725"/>
                <a:gd name="connsiteY8" fmla="*/ 350363 h 310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3725" h="3109180">
                  <a:moveTo>
                    <a:pt x="1308172" y="350363"/>
                  </a:moveTo>
                  <a:cubicBezTo>
                    <a:pt x="1656515" y="485830"/>
                    <a:pt x="2166934" y="488249"/>
                    <a:pt x="2367715" y="872877"/>
                  </a:cubicBezTo>
                  <a:cubicBezTo>
                    <a:pt x="2568496" y="1257505"/>
                    <a:pt x="2701544" y="2285601"/>
                    <a:pt x="2512858" y="2658134"/>
                  </a:cubicBezTo>
                  <a:cubicBezTo>
                    <a:pt x="2324172" y="3030667"/>
                    <a:pt x="1533144" y="3086306"/>
                    <a:pt x="1235601" y="3108077"/>
                  </a:cubicBezTo>
                  <a:cubicBezTo>
                    <a:pt x="938058" y="3129848"/>
                    <a:pt x="933220" y="2822630"/>
                    <a:pt x="727601" y="2788763"/>
                  </a:cubicBezTo>
                  <a:cubicBezTo>
                    <a:pt x="521982" y="2754896"/>
                    <a:pt x="38173" y="3112915"/>
                    <a:pt x="1887" y="2904877"/>
                  </a:cubicBezTo>
                  <a:cubicBezTo>
                    <a:pt x="-34399" y="2696839"/>
                    <a:pt x="463925" y="2014667"/>
                    <a:pt x="509887" y="1540534"/>
                  </a:cubicBezTo>
                  <a:cubicBezTo>
                    <a:pt x="555849" y="1066401"/>
                    <a:pt x="144611" y="260858"/>
                    <a:pt x="277658" y="60077"/>
                  </a:cubicBezTo>
                  <a:cubicBezTo>
                    <a:pt x="410705" y="-140704"/>
                    <a:pt x="959829" y="214896"/>
                    <a:pt x="1308172" y="350363"/>
                  </a:cubicBezTo>
                  <a:close/>
                </a:path>
              </a:pathLst>
            </a:custGeom>
            <a:solidFill>
              <a:srgbClr val="FFC7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卡通人物&#10;&#10;描述已自动生成">
              <a:extLst>
                <a:ext uri="{FF2B5EF4-FFF2-40B4-BE49-F238E27FC236}">
                  <a16:creationId xmlns:a16="http://schemas.microsoft.com/office/drawing/2014/main" id="{9EB84E33-BBA5-4FC9-97B1-BDBEF07EBF57}"/>
                </a:ext>
              </a:extLst>
            </p:cNvPr>
            <p:cNvPicPr>
              <a:picLocks noChangeAspect="1"/>
            </p:cNvPicPr>
            <p:nvPr/>
          </p:nvPicPr>
          <p:blipFill rotWithShape="1">
            <a:blip r:embed="rId3">
              <a:extLst>
                <a:ext uri="{28A0092B-C50C-407E-A947-70E740481C1C}">
                  <a14:useLocalDpi xmlns:a14="http://schemas.microsoft.com/office/drawing/2010/main" val="0"/>
                </a:ext>
              </a:extLst>
            </a:blip>
            <a:srcRect l="5681" t="683" r="3552" b="4822"/>
            <a:stretch/>
          </p:blipFill>
          <p:spPr>
            <a:xfrm>
              <a:off x="3657192" y="2274438"/>
              <a:ext cx="1957634" cy="2483294"/>
            </a:xfrm>
            <a:prstGeom prst="rect">
              <a:avLst/>
            </a:prstGeom>
          </p:spPr>
        </p:pic>
      </p:grpSp>
      <p:pic>
        <p:nvPicPr>
          <p:cNvPr id="18" name="图片 17" descr="卡通人物&#10;&#10;描述已自动生成">
            <a:extLst>
              <a:ext uri="{FF2B5EF4-FFF2-40B4-BE49-F238E27FC236}">
                <a16:creationId xmlns:a16="http://schemas.microsoft.com/office/drawing/2014/main" id="{8652FF25-450C-4519-9885-C8C2BF7D3B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7563" y="1290450"/>
            <a:ext cx="3148553" cy="4828421"/>
          </a:xfrm>
          <a:prstGeom prst="rect">
            <a:avLst/>
          </a:prstGeom>
        </p:spPr>
      </p:pic>
    </p:spTree>
    <p:extLst>
      <p:ext uri="{BB962C8B-B14F-4D97-AF65-F5344CB8AC3E}">
        <p14:creationId xmlns:p14="http://schemas.microsoft.com/office/powerpoint/2010/main" val="25595218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528AA8F-BC0D-4187-86CC-6EDE1028D89A}"/>
              </a:ext>
            </a:extLst>
          </p:cNvPr>
          <p:cNvSpPr/>
          <p:nvPr/>
        </p:nvSpPr>
        <p:spPr>
          <a:xfrm>
            <a:off x="0" y="0"/>
            <a:ext cx="12192000" cy="6858000"/>
          </a:xfrm>
          <a:prstGeom prst="rect">
            <a:avLst/>
          </a:prstGeom>
          <a:solidFill>
            <a:srgbClr val="FFC7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749BBF4C-7BC7-49B5-A846-A01FDDBC10CF}"/>
              </a:ext>
            </a:extLst>
          </p:cNvPr>
          <p:cNvSpPr txBox="1"/>
          <p:nvPr/>
        </p:nvSpPr>
        <p:spPr>
          <a:xfrm>
            <a:off x="370888" y="1440667"/>
            <a:ext cx="6831190" cy="4154984"/>
          </a:xfrm>
          <a:prstGeom prst="rect">
            <a:avLst/>
          </a:prstGeom>
          <a:noFill/>
        </p:spPr>
        <p:txBody>
          <a:bodyPr wrap="square" rtlCol="0">
            <a:spAutoFit/>
          </a:bodyPr>
          <a:lstStyle/>
          <a:p>
            <a:pPr algn="just"/>
            <a:r>
              <a:rPr lang="en-US" altLang="zh-CN" sz="2400" dirty="0">
                <a:effectLst>
                  <a:outerShdw blurRad="38100" dist="38100" dir="2700000" algn="tl">
                    <a:srgbClr val="000000">
                      <a:alpha val="43137"/>
                    </a:srgbClr>
                  </a:outerShdw>
                </a:effectLst>
                <a:latin typeface="Times New Roman" panose="02020603050405020304" pitchFamily="18" charset="0"/>
                <a:ea typeface="站酷小薇LOGO体" panose="02010600010101010101" pitchFamily="2" charset="-122"/>
                <a:cs typeface="Times New Roman" panose="02020603050405020304" pitchFamily="18" charset="0"/>
              </a:rPr>
              <a:t>Many students are angry after hearing the news of cat's death. They miss the little bit with the social butterfly, who snored, rolled his belly, does not reach out the paws, was never afraid of people, escaped the cat plague at the beginning of the year, but did not escape the sticks of the bad guy.</a:t>
            </a:r>
          </a:p>
          <a:p>
            <a:pPr algn="just"/>
            <a:r>
              <a:rPr lang="en-US" altLang="zh-CN" sz="2400" dirty="0">
                <a:effectLst>
                  <a:outerShdw blurRad="38100" dist="38100" dir="2700000" algn="tl">
                    <a:srgbClr val="000000">
                      <a:alpha val="43137"/>
                    </a:srgbClr>
                  </a:outerShdw>
                </a:effectLst>
                <a:latin typeface="Times New Roman" panose="02020603050405020304" pitchFamily="18" charset="0"/>
                <a:ea typeface="站酷小薇LOGO体" panose="02010600010101010101" pitchFamily="2" charset="-122"/>
                <a:cs typeface="Times New Roman" panose="02020603050405020304" pitchFamily="18" charset="0"/>
              </a:rPr>
              <a:t>At present, China's stray animal protection law is still in its infancy, and it is hoped that in the near future, bad people who abuse animals can be severely punished, instead of such light punishments of this incident.</a:t>
            </a:r>
          </a:p>
        </p:txBody>
      </p:sp>
      <p:sp>
        <p:nvSpPr>
          <p:cNvPr id="14" name="矩形 13">
            <a:extLst>
              <a:ext uri="{FF2B5EF4-FFF2-40B4-BE49-F238E27FC236}">
                <a16:creationId xmlns:a16="http://schemas.microsoft.com/office/drawing/2014/main" id="{87393DA2-7F52-4002-9F59-7FE857F443F1}"/>
              </a:ext>
            </a:extLst>
          </p:cNvPr>
          <p:cNvSpPr/>
          <p:nvPr/>
        </p:nvSpPr>
        <p:spPr>
          <a:xfrm>
            <a:off x="968994" y="246163"/>
            <a:ext cx="8188594" cy="584775"/>
          </a:xfrm>
          <a:prstGeom prst="rect">
            <a:avLst/>
          </a:prstGeom>
        </p:spPr>
        <p:txBody>
          <a:bodyPr wrap="square">
            <a:spAutoFit/>
          </a:bodyPr>
          <a:lstStyle/>
          <a:p>
            <a:pPr algn="just">
              <a:spcAft>
                <a:spcPts val="0"/>
              </a:spcAft>
            </a:pPr>
            <a:r>
              <a:rPr lang="en-US" altLang="zh-CN" sz="3200" b="1" kern="1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Love and miss forever, until meet again</a:t>
            </a:r>
            <a:endParaRPr lang="zh-CN" altLang="zh-CN" sz="2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endParaRPr>
          </a:p>
        </p:txBody>
      </p:sp>
      <p:grpSp>
        <p:nvGrpSpPr>
          <p:cNvPr id="10" name="组合 9">
            <a:extLst>
              <a:ext uri="{FF2B5EF4-FFF2-40B4-BE49-F238E27FC236}">
                <a16:creationId xmlns:a16="http://schemas.microsoft.com/office/drawing/2014/main" id="{35E3670E-512E-4067-BFEC-7BFE0D079025}"/>
              </a:ext>
            </a:extLst>
          </p:cNvPr>
          <p:cNvGrpSpPr>
            <a:grpSpLocks noChangeAspect="1"/>
          </p:cNvGrpSpPr>
          <p:nvPr/>
        </p:nvGrpSpPr>
        <p:grpSpPr>
          <a:xfrm>
            <a:off x="158994" y="55803"/>
            <a:ext cx="810000" cy="1080000"/>
            <a:chOff x="9379237" y="2079948"/>
            <a:chExt cx="2160000" cy="2880000"/>
          </a:xfrm>
        </p:grpSpPr>
        <p:sp>
          <p:nvSpPr>
            <p:cNvPr id="11" name="任意多边形: 形状 10">
              <a:extLst>
                <a:ext uri="{FF2B5EF4-FFF2-40B4-BE49-F238E27FC236}">
                  <a16:creationId xmlns:a16="http://schemas.microsoft.com/office/drawing/2014/main" id="{DB08434E-407D-468A-8C99-4CE9AA78E090}"/>
                </a:ext>
              </a:extLst>
            </p:cNvPr>
            <p:cNvSpPr/>
            <p:nvPr/>
          </p:nvSpPr>
          <p:spPr>
            <a:xfrm>
              <a:off x="9379237" y="2079948"/>
              <a:ext cx="2160000" cy="2880000"/>
            </a:xfrm>
            <a:custGeom>
              <a:avLst/>
              <a:gdLst>
                <a:gd name="connsiteX0" fmla="*/ 1630660 w 2930066"/>
                <a:gd name="connsiteY0" fmla="*/ 168 h 3201550"/>
                <a:gd name="connsiteX1" fmla="*/ 2878889 w 2930066"/>
                <a:gd name="connsiteY1" fmla="*/ 479139 h 3201550"/>
                <a:gd name="connsiteX2" fmla="*/ 2675689 w 2930066"/>
                <a:gd name="connsiteY2" fmla="*/ 1654796 h 3201550"/>
                <a:gd name="connsiteX3" fmla="*/ 2545060 w 2930066"/>
                <a:gd name="connsiteY3" fmla="*/ 2772396 h 3201550"/>
                <a:gd name="connsiteX4" fmla="*/ 1282317 w 2930066"/>
                <a:gd name="connsiteY4" fmla="*/ 2786911 h 3201550"/>
                <a:gd name="connsiteX5" fmla="*/ 658203 w 2930066"/>
                <a:gd name="connsiteY5" fmla="*/ 3178796 h 3201550"/>
                <a:gd name="connsiteX6" fmla="*/ 208260 w 2930066"/>
                <a:gd name="connsiteY6" fmla="*/ 2017654 h 3201550"/>
                <a:gd name="connsiteX7" fmla="*/ 19574 w 2930066"/>
                <a:gd name="connsiteY7" fmla="*/ 798454 h 3201550"/>
                <a:gd name="connsiteX8" fmla="*/ 658203 w 2930066"/>
                <a:gd name="connsiteY8" fmla="*/ 101768 h 3201550"/>
                <a:gd name="connsiteX9" fmla="*/ 1311346 w 2930066"/>
                <a:gd name="connsiteY9" fmla="*/ 421082 h 3201550"/>
                <a:gd name="connsiteX10" fmla="*/ 1630660 w 2930066"/>
                <a:gd name="connsiteY10" fmla="*/ 168 h 320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0066" h="3201550">
                  <a:moveTo>
                    <a:pt x="1630660" y="168"/>
                  </a:moveTo>
                  <a:cubicBezTo>
                    <a:pt x="1891917" y="9844"/>
                    <a:pt x="2704718" y="203368"/>
                    <a:pt x="2878889" y="479139"/>
                  </a:cubicBezTo>
                  <a:cubicBezTo>
                    <a:pt x="3053060" y="754910"/>
                    <a:pt x="2731327" y="1272587"/>
                    <a:pt x="2675689" y="1654796"/>
                  </a:cubicBezTo>
                  <a:cubicBezTo>
                    <a:pt x="2620051" y="2037006"/>
                    <a:pt x="2777289" y="2583710"/>
                    <a:pt x="2545060" y="2772396"/>
                  </a:cubicBezTo>
                  <a:cubicBezTo>
                    <a:pt x="2312831" y="2961082"/>
                    <a:pt x="1596793" y="2719178"/>
                    <a:pt x="1282317" y="2786911"/>
                  </a:cubicBezTo>
                  <a:cubicBezTo>
                    <a:pt x="967841" y="2854644"/>
                    <a:pt x="837212" y="3307005"/>
                    <a:pt x="658203" y="3178796"/>
                  </a:cubicBezTo>
                  <a:cubicBezTo>
                    <a:pt x="479194" y="3050587"/>
                    <a:pt x="314698" y="2414378"/>
                    <a:pt x="208260" y="2017654"/>
                  </a:cubicBezTo>
                  <a:cubicBezTo>
                    <a:pt x="101822" y="1620930"/>
                    <a:pt x="-55417" y="1117768"/>
                    <a:pt x="19574" y="798454"/>
                  </a:cubicBezTo>
                  <a:cubicBezTo>
                    <a:pt x="94564" y="479140"/>
                    <a:pt x="442908" y="164663"/>
                    <a:pt x="658203" y="101768"/>
                  </a:cubicBezTo>
                  <a:cubicBezTo>
                    <a:pt x="873498" y="38873"/>
                    <a:pt x="1146851" y="440434"/>
                    <a:pt x="1311346" y="421082"/>
                  </a:cubicBezTo>
                  <a:cubicBezTo>
                    <a:pt x="1475841" y="401730"/>
                    <a:pt x="1369403" y="-9508"/>
                    <a:pt x="1630660" y="168"/>
                  </a:cubicBezTo>
                  <a:close/>
                </a:path>
              </a:pathLst>
            </a:custGeom>
            <a:solidFill>
              <a:srgbClr val="FFC7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图片包含 游戏机, 画&#10;&#10;描述已自动生成">
              <a:extLst>
                <a:ext uri="{FF2B5EF4-FFF2-40B4-BE49-F238E27FC236}">
                  <a16:creationId xmlns:a16="http://schemas.microsoft.com/office/drawing/2014/main" id="{3D70EB5D-1A47-440D-B322-0DA708338953}"/>
                </a:ext>
              </a:extLst>
            </p:cNvPr>
            <p:cNvPicPr>
              <a:picLocks noChangeAspect="1"/>
            </p:cNvPicPr>
            <p:nvPr/>
          </p:nvPicPr>
          <p:blipFill rotWithShape="1">
            <a:blip r:embed="rId3">
              <a:extLst>
                <a:ext uri="{28A0092B-C50C-407E-A947-70E740481C1C}">
                  <a14:useLocalDpi xmlns:a14="http://schemas.microsoft.com/office/drawing/2010/main" val="0"/>
                </a:ext>
              </a:extLst>
            </a:blip>
            <a:srcRect l="3548" r="2581" b="1472"/>
            <a:stretch/>
          </p:blipFill>
          <p:spPr>
            <a:xfrm>
              <a:off x="9399644" y="2186962"/>
              <a:ext cx="1972224" cy="2484076"/>
            </a:xfrm>
            <a:prstGeom prst="rect">
              <a:avLst/>
            </a:prstGeom>
          </p:spPr>
        </p:pic>
      </p:grpSp>
      <p:pic>
        <p:nvPicPr>
          <p:cNvPr id="20" name="图片 19" descr="卡通人物&#10;&#10;描述已自动生成">
            <a:extLst>
              <a:ext uri="{FF2B5EF4-FFF2-40B4-BE49-F238E27FC236}">
                <a16:creationId xmlns:a16="http://schemas.microsoft.com/office/drawing/2014/main" id="{B391F9B5-F360-41D0-AD16-9C46BDD7EA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026533" y="367585"/>
            <a:ext cx="3542118" cy="3403600"/>
          </a:xfrm>
          <a:prstGeom prst="rect">
            <a:avLst/>
          </a:prstGeom>
        </p:spPr>
      </p:pic>
      <p:pic>
        <p:nvPicPr>
          <p:cNvPr id="21" name="图片 20" descr="图片包含 游戏机&#10;&#10;描述已自动生成">
            <a:extLst>
              <a:ext uri="{FF2B5EF4-FFF2-40B4-BE49-F238E27FC236}">
                <a16:creationId xmlns:a16="http://schemas.microsoft.com/office/drawing/2014/main" id="{26268DFD-8136-4B97-B118-5E5F7D8416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76658" y="4409241"/>
            <a:ext cx="2441868" cy="1981200"/>
          </a:xfrm>
          <a:prstGeom prst="rect">
            <a:avLst/>
          </a:prstGeom>
        </p:spPr>
      </p:pic>
    </p:spTree>
    <p:extLst>
      <p:ext uri="{BB962C8B-B14F-4D97-AF65-F5344CB8AC3E}">
        <p14:creationId xmlns:p14="http://schemas.microsoft.com/office/powerpoint/2010/main" val="2145253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E633A6E-7F1E-4B8D-B996-27EC3BF6C9F9}"/>
              </a:ext>
            </a:extLst>
          </p:cNvPr>
          <p:cNvSpPr/>
          <p:nvPr/>
        </p:nvSpPr>
        <p:spPr>
          <a:xfrm>
            <a:off x="0" y="0"/>
            <a:ext cx="12192000" cy="6858000"/>
          </a:xfrm>
          <a:prstGeom prst="rect">
            <a:avLst/>
          </a:prstGeom>
          <a:solidFill>
            <a:srgbClr val="FFC7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990F1E5D-CBA7-4068-800B-BDF80B44A0CE}"/>
              </a:ext>
            </a:extLst>
          </p:cNvPr>
          <p:cNvSpPr txBox="1"/>
          <p:nvPr/>
        </p:nvSpPr>
        <p:spPr>
          <a:xfrm>
            <a:off x="1007981" y="691340"/>
            <a:ext cx="10176039" cy="6056723"/>
          </a:xfrm>
          <a:prstGeom prst="rect">
            <a:avLst/>
          </a:prstGeom>
          <a:noFill/>
        </p:spPr>
        <p:txBody>
          <a:bodyPr wrap="square" numCol="2" spcCol="432000" rtlCol="0">
            <a:spAutoFit/>
          </a:bodyPr>
          <a:lstStyle/>
          <a:p>
            <a:pPr algn="just">
              <a:lnSpc>
                <a:spcPct val="120000"/>
              </a:lnSpc>
            </a:pPr>
            <a:r>
              <a:rPr lang="en-US" altLang="zh-CN" sz="1200" dirty="0">
                <a:latin typeface="站酷小薇LOGO体" panose="02010600010101010101" pitchFamily="2" charset="-122"/>
                <a:ea typeface="站酷小薇LOGO体" panose="02010600010101010101" pitchFamily="2" charset="-122"/>
              </a:rPr>
              <a:t>[kicker]Goodbye our dear Kitty, wish you all the best in meow star</a:t>
            </a:r>
          </a:p>
          <a:p>
            <a:pPr algn="ctr">
              <a:lnSpc>
                <a:spcPct val="120000"/>
              </a:lnSpc>
            </a:pPr>
            <a:r>
              <a:rPr lang="en-US" altLang="zh-CN" sz="1600" b="1" dirty="0">
                <a:latin typeface="微软雅黑" panose="020B0503020204020204" pitchFamily="34" charset="-122"/>
                <a:ea typeface="微软雅黑" panose="020B0503020204020204" pitchFamily="34" charset="-122"/>
              </a:rPr>
              <a:t>Stray cat on UTSZ campus missing two weeks, has died from stick attack by campus employee after investigation</a:t>
            </a:r>
          </a:p>
          <a:p>
            <a:pPr algn="just">
              <a:lnSpc>
                <a:spcPct val="120000"/>
              </a:lnSpc>
            </a:pPr>
            <a:r>
              <a:rPr lang="en-US" altLang="zh-CN" sz="1200" dirty="0">
                <a:latin typeface="站酷小薇LOGO体" panose="02010600010101010101" pitchFamily="2" charset="-122"/>
                <a:ea typeface="站酷小薇LOGO体" panose="02010600010101010101" pitchFamily="2" charset="-122"/>
              </a:rPr>
              <a:t>[Anecdotal lead]</a:t>
            </a:r>
          </a:p>
          <a:p>
            <a:pPr algn="just">
              <a:lnSpc>
                <a:spcPct val="120000"/>
              </a:lnSpc>
            </a:pPr>
            <a:r>
              <a:rPr lang="en-US" altLang="zh-CN" sz="1200" b="1" dirty="0">
                <a:latin typeface="站酷小薇LOGO体" panose="02010600010101010101" pitchFamily="2" charset="-122"/>
                <a:ea typeface="站酷小薇LOGO体" panose="02010600010101010101" pitchFamily="2" charset="-122"/>
              </a:rPr>
              <a:t>How did this happen?</a:t>
            </a:r>
          </a:p>
          <a:p>
            <a:pPr algn="just">
              <a:lnSpc>
                <a:spcPct val="120000"/>
              </a:lnSpc>
            </a:pPr>
            <a:r>
              <a:rPr lang="en-US" altLang="zh-CN" sz="1200" dirty="0">
                <a:latin typeface="站酷小薇LOGO体" panose="02010600010101010101" pitchFamily="2" charset="-122"/>
                <a:ea typeface="站酷小薇LOGO体" panose="02010600010101010101" pitchFamily="2" charset="-122"/>
              </a:rPr>
              <a:t>The members of the stray cat association of UTSZ stood in front of the monitoring displayer for a long time, and saw a cat dying under the stick on the screen, they were very angry and confused, but eventually they calmed down and decided to find out the abuser as soon as possible, so that the abuser should be punished.</a:t>
            </a:r>
          </a:p>
          <a:p>
            <a:pPr algn="just">
              <a:lnSpc>
                <a:spcPct val="120000"/>
              </a:lnSpc>
            </a:pPr>
            <a:r>
              <a:rPr lang="en-US" altLang="zh-CN" sz="1200" dirty="0">
                <a:latin typeface="站酷小薇LOGO体" panose="02010600010101010101" pitchFamily="2" charset="-122"/>
                <a:ea typeface="站酷小薇LOGO体" panose="02010600010101010101" pitchFamily="2" charset="-122"/>
              </a:rPr>
              <a:t>[nut graph] and [body]</a:t>
            </a:r>
          </a:p>
          <a:p>
            <a:pPr algn="just">
              <a:lnSpc>
                <a:spcPct val="120000"/>
              </a:lnSpc>
            </a:pPr>
            <a:r>
              <a:rPr lang="en-US" altLang="zh-CN" sz="1200" b="1" dirty="0">
                <a:latin typeface="站酷小薇LOGO体" panose="02010600010101010101" pitchFamily="2" charset="-122"/>
                <a:ea typeface="站酷小薇LOGO体" panose="02010600010101010101" pitchFamily="2" charset="-122"/>
              </a:rPr>
              <a:t>The facts of the incident come to light</a:t>
            </a:r>
          </a:p>
          <a:p>
            <a:pPr algn="just">
              <a:lnSpc>
                <a:spcPct val="120000"/>
              </a:lnSpc>
            </a:pPr>
            <a:r>
              <a:rPr lang="en-US" altLang="zh-CN" sz="1200" dirty="0">
                <a:latin typeface="站酷小薇LOGO体" panose="02010600010101010101" pitchFamily="2" charset="-122"/>
                <a:ea typeface="站酷小薇LOGO体" panose="02010600010101010101" pitchFamily="2" charset="-122"/>
              </a:rPr>
              <a:t>On April 11, two weeks after the social butterfly (Chinese name </a:t>
            </a:r>
            <a:r>
              <a:rPr lang="en-US" altLang="zh-CN" sz="1200" dirty="0" err="1">
                <a:latin typeface="站酷小薇LOGO体" panose="02010600010101010101" pitchFamily="2" charset="-122"/>
                <a:ea typeface="站酷小薇LOGO体" panose="02010600010101010101" pitchFamily="2" charset="-122"/>
              </a:rPr>
              <a:t>Jiaojihua</a:t>
            </a:r>
            <a:r>
              <a:rPr lang="en-US" altLang="zh-CN" sz="1200" dirty="0">
                <a:latin typeface="站酷小薇LOGO体" panose="02010600010101010101" pitchFamily="2" charset="-122"/>
                <a:ea typeface="站酷小薇LOGO体" panose="02010600010101010101" pitchFamily="2" charset="-122"/>
              </a:rPr>
              <a:t>) disappeared, The students of the stray cat association of UTSZ applied to the police room to query the school surveillance video, but desperately found that the cat was beaten with a stick at about 16:30 on March 27. The man was targeted, cruel, got out of the car and walked straight towards the social butterfly sleeping on the ground. The kittens scattered around him, leaving the sleeping social girl incapacitated on the spot, who was loaded into his car without a struggle.</a:t>
            </a:r>
          </a:p>
          <a:p>
            <a:pPr algn="just">
              <a:lnSpc>
                <a:spcPct val="120000"/>
              </a:lnSpc>
            </a:pPr>
            <a:r>
              <a:rPr lang="en-US" altLang="zh-CN" sz="1200" dirty="0">
                <a:latin typeface="站酷小薇LOGO体" panose="02010600010101010101" pitchFamily="2" charset="-122"/>
                <a:ea typeface="站酷小薇LOGO体" panose="02010600010101010101" pitchFamily="2" charset="-122"/>
              </a:rPr>
              <a:t>After obtaining solid evidence, they immediately reported the case to the police station and the school security office. After multiple investigations, it was clear that the person's identity was not a teacher or student in school. The man confessed to beating the cat, claiming to have knocked it out and taken it to a garbage station for disposal. Teachers and students in the school angrily condemned such atrocities, and severely held them accountable. After a long negotiation and discussion, the perpetrators were finally punished:</a:t>
            </a:r>
          </a:p>
          <a:p>
            <a:pPr algn="just">
              <a:lnSpc>
                <a:spcPct val="120000"/>
              </a:lnSpc>
            </a:pPr>
            <a:r>
              <a:rPr lang="en-US" altLang="zh-CN" sz="1200" dirty="0">
                <a:latin typeface="站酷小薇LOGO体" panose="02010600010101010101" pitchFamily="2" charset="-122"/>
                <a:ea typeface="站酷小薇LOGO体" panose="02010600010101010101" pitchFamily="2" charset="-122"/>
              </a:rPr>
              <a:t>1. At the request of the students, the perpetrator wrote a handwritten apology letter, apologized to the teachers and students with his handprints, and promised not to hurt stray animals in the future;</a:t>
            </a:r>
          </a:p>
          <a:p>
            <a:pPr algn="just">
              <a:lnSpc>
                <a:spcPct val="120000"/>
              </a:lnSpc>
            </a:pPr>
            <a:r>
              <a:rPr lang="en-US" altLang="zh-CN" sz="1200" dirty="0">
                <a:latin typeface="站酷小薇LOGO体" panose="02010600010101010101" pitchFamily="2" charset="-122"/>
                <a:ea typeface="站酷小薇LOGO体" panose="02010600010101010101" pitchFamily="2" charset="-122"/>
              </a:rPr>
              <a:t>2. The company where the perpetrator worked had fired him and reported the matter to the district Urban Management Bureau for severe punishment;</a:t>
            </a:r>
          </a:p>
          <a:p>
            <a:pPr algn="just">
              <a:lnSpc>
                <a:spcPct val="120000"/>
              </a:lnSpc>
            </a:pPr>
            <a:r>
              <a:rPr lang="en-US" altLang="zh-CN" sz="1200" dirty="0">
                <a:latin typeface="站酷小薇LOGO体" panose="02010600010101010101" pitchFamily="2" charset="-122"/>
                <a:ea typeface="站酷小薇LOGO体" panose="02010600010101010101" pitchFamily="2" charset="-122"/>
              </a:rPr>
              <a:t>3. The school has put the perpetrator on the access control blacklist, permanently prohibiting the person from entering the school in the future to ensure the safety of the school.</a:t>
            </a:r>
          </a:p>
          <a:p>
            <a:pPr algn="just">
              <a:lnSpc>
                <a:spcPct val="120000"/>
              </a:lnSpc>
            </a:pPr>
            <a:r>
              <a:rPr lang="en-US" altLang="zh-CN" sz="1200" b="1" dirty="0">
                <a:latin typeface="站酷小薇LOGO体" panose="02010600010101010101" pitchFamily="2" charset="-122"/>
                <a:ea typeface="站酷小薇LOGO体" panose="02010600010101010101" pitchFamily="2" charset="-122"/>
              </a:rPr>
              <a:t>Love and miss forever, until meet again </a:t>
            </a:r>
          </a:p>
          <a:p>
            <a:pPr algn="just">
              <a:lnSpc>
                <a:spcPct val="120000"/>
              </a:lnSpc>
            </a:pPr>
            <a:r>
              <a:rPr lang="en-US" altLang="zh-CN" sz="1200" dirty="0">
                <a:latin typeface="站酷小薇LOGO体" panose="02010600010101010101" pitchFamily="2" charset="-122"/>
                <a:ea typeface="站酷小薇LOGO体" panose="02010600010101010101" pitchFamily="2" charset="-122"/>
              </a:rPr>
              <a:t>Many students are angry after hearing the news of cat's death. They miss the little bit with the social butterfly, who snored, rolled his belly, does not reach out the paws, was never afraid of people, escaped the cat plague at the beginning of the year, but did not escape the sticks of the bad guy.</a:t>
            </a:r>
          </a:p>
          <a:p>
            <a:pPr algn="just">
              <a:lnSpc>
                <a:spcPct val="120000"/>
              </a:lnSpc>
            </a:pPr>
            <a:r>
              <a:rPr lang="en-US" altLang="zh-CN" sz="1200" dirty="0">
                <a:latin typeface="站酷小薇LOGO体" panose="02010600010101010101" pitchFamily="2" charset="-122"/>
                <a:ea typeface="站酷小薇LOGO体" panose="02010600010101010101" pitchFamily="2" charset="-122"/>
              </a:rPr>
              <a:t>At present, China's stray animal protection law is still in its infancy, and it is hoped that in the near future, bad people who abuse animals can be severely punished, instead of such light punishments of this incident.</a:t>
            </a:r>
          </a:p>
        </p:txBody>
      </p:sp>
      <p:sp>
        <p:nvSpPr>
          <p:cNvPr id="10" name="矩形 9">
            <a:extLst>
              <a:ext uri="{FF2B5EF4-FFF2-40B4-BE49-F238E27FC236}">
                <a16:creationId xmlns:a16="http://schemas.microsoft.com/office/drawing/2014/main" id="{AE14AA97-792F-4D9B-AE0F-EDE97DA5641B}"/>
              </a:ext>
            </a:extLst>
          </p:cNvPr>
          <p:cNvSpPr/>
          <p:nvPr/>
        </p:nvSpPr>
        <p:spPr>
          <a:xfrm>
            <a:off x="365678" y="0"/>
            <a:ext cx="8188594" cy="584775"/>
          </a:xfrm>
          <a:prstGeom prst="rect">
            <a:avLst/>
          </a:prstGeom>
        </p:spPr>
        <p:txBody>
          <a:bodyPr wrap="square">
            <a:spAutoFit/>
          </a:bodyPr>
          <a:lstStyle/>
          <a:p>
            <a:pPr algn="just">
              <a:spcAft>
                <a:spcPts val="0"/>
              </a:spcAft>
            </a:pPr>
            <a:r>
              <a:rPr lang="en-US" altLang="zh-CN" sz="3200" b="1" kern="1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summary</a:t>
            </a:r>
            <a:endParaRPr lang="zh-CN" altLang="zh-CN" sz="2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176638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B52D3FF-880A-4C30-9982-F7BE782F82F2}"/>
              </a:ext>
            </a:extLst>
          </p:cNvPr>
          <p:cNvSpPr/>
          <p:nvPr/>
        </p:nvSpPr>
        <p:spPr>
          <a:xfrm>
            <a:off x="0" y="0"/>
            <a:ext cx="12192000" cy="6858000"/>
          </a:xfrm>
          <a:prstGeom prst="rect">
            <a:avLst/>
          </a:prstGeom>
          <a:solidFill>
            <a:srgbClr val="FFC7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DAB7A42-A2DF-4DC9-BFC8-29FD8EA220C4}"/>
              </a:ext>
            </a:extLst>
          </p:cNvPr>
          <p:cNvSpPr txBox="1"/>
          <p:nvPr/>
        </p:nvSpPr>
        <p:spPr>
          <a:xfrm>
            <a:off x="1338036" y="1204127"/>
            <a:ext cx="9515929" cy="1446550"/>
          </a:xfrm>
          <a:prstGeom prst="rect">
            <a:avLst/>
          </a:prstGeom>
          <a:noFill/>
        </p:spPr>
        <p:txBody>
          <a:bodyPr wrap="square" rtlCol="0" anchor="ctr">
            <a:spAutoFit/>
          </a:bodyPr>
          <a:lstStyle/>
          <a:p>
            <a:r>
              <a:rPr lang="en-US" altLang="zh-CN" sz="8800" dirty="0">
                <a:ln w="25400">
                  <a:solidFill>
                    <a:schemeClr val="bg1"/>
                  </a:solidFill>
                </a:ln>
                <a:solidFill>
                  <a:schemeClr val="bg1"/>
                </a:solidFill>
                <a:latin typeface="Times New Roman" panose="02020603050405020304" pitchFamily="18" charset="0"/>
                <a:ea typeface="站酷小薇LOGO体" panose="02010600010101010101" pitchFamily="2" charset="-122"/>
                <a:cs typeface="Times New Roman" panose="02020603050405020304" pitchFamily="18" charset="0"/>
              </a:rPr>
              <a:t>Thanks for watching</a:t>
            </a:r>
            <a:endParaRPr lang="zh-CN" altLang="en-US" sz="8800" dirty="0">
              <a:ln w="25400">
                <a:solidFill>
                  <a:schemeClr val="bg1"/>
                </a:solidFill>
              </a:ln>
              <a:solidFill>
                <a:schemeClr val="bg1"/>
              </a:solidFill>
              <a:latin typeface="Times New Roman" panose="02020603050405020304" pitchFamily="18" charset="0"/>
              <a:ea typeface="站酷小薇LOGO体" panose="02010600010101010101" pitchFamily="2" charset="-122"/>
              <a:cs typeface="Times New Roman" panose="02020603050405020304" pitchFamily="18" charset="0"/>
            </a:endParaRPr>
          </a:p>
        </p:txBody>
      </p:sp>
      <p:pic>
        <p:nvPicPr>
          <p:cNvPr id="24" name="图片 23" descr="图片包含 游戏机, 标志, 画, 食物&#10;&#10;描述已自动生成">
            <a:extLst>
              <a:ext uri="{FF2B5EF4-FFF2-40B4-BE49-F238E27FC236}">
                <a16:creationId xmlns:a16="http://schemas.microsoft.com/office/drawing/2014/main" id="{7646F87A-7501-4199-9B8F-1BBFD9B4F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5646" y="3104623"/>
            <a:ext cx="5780707" cy="3299430"/>
          </a:xfrm>
          <a:prstGeom prst="rect">
            <a:avLst/>
          </a:prstGeom>
        </p:spPr>
      </p:pic>
    </p:spTree>
    <p:extLst>
      <p:ext uri="{BB962C8B-B14F-4D97-AF65-F5344CB8AC3E}">
        <p14:creationId xmlns:p14="http://schemas.microsoft.com/office/powerpoint/2010/main" val="31541827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invX="1"/>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TotalTime>
  <Words>1088</Words>
  <Application>Microsoft Office PowerPoint</Application>
  <PresentationFormat>宽屏</PresentationFormat>
  <Paragraphs>50</Paragraphs>
  <Slides>8</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vt:i4>
      </vt:variant>
    </vt:vector>
  </HeadingPairs>
  <TitlesOfParts>
    <vt:vector size="17" baseType="lpstr">
      <vt:lpstr>等线</vt:lpstr>
      <vt:lpstr>华文隶书</vt:lpstr>
      <vt:lpstr>宋体</vt:lpstr>
      <vt:lpstr>微软雅黑</vt:lpstr>
      <vt:lpstr>站酷小薇LOGO体</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keywords/>
  <cp:lastModifiedBy>buyong he</cp:lastModifiedBy>
  <cp:revision>78</cp:revision>
  <dcterms:created xsi:type="dcterms:W3CDTF">2019-10-16T05:00:07Z</dcterms:created>
  <dcterms:modified xsi:type="dcterms:W3CDTF">2024-04-21T14:48:11Z</dcterms:modified>
</cp:coreProperties>
</file>